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450.xml" ContentType="application/inkml+xml"/>
  <Override PartName="/ppt/notesSlides/notesSlide44.xml" ContentType="application/vnd.openxmlformats-officedocument.presentationml.notesSlide+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notesSlides/notesSlide45.xml" ContentType="application/vnd.openxmlformats-officedocument.presentationml.notesSlide+xml"/>
  <Override PartName="/ppt/ink/ink483.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4.xml" ContentType="application/inkml+xml"/>
  <Override PartName="/ppt/ink/ink485.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48.xml" ContentType="application/inkml+xml"/>
  <Override PartName="/ppt/ink/ink549.xml" ContentType="application/inkml+xml"/>
  <Override PartName="/ppt/ink/ink550.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notesSlides/notesSlide53.xml" ContentType="application/vnd.openxmlformats-officedocument.presentationml.notesSlide+xml"/>
  <Override PartName="/ppt/ink/ink55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2.xml" ContentType="application/vnd.openxmlformats-officedocument.presentationml.notesSlide+xml"/>
  <Override PartName="/ppt/ink/ink599.xml" ContentType="application/inkml+xml"/>
  <Override PartName="/ppt/notesSlides/notesSlide63.xml" ContentType="application/vnd.openxmlformats-officedocument.presentationml.notesSlide+xml"/>
  <Override PartName="/ppt/ink/ink600.xml" ContentType="application/inkml+xml"/>
  <Override PartName="/ppt/notesSlides/notesSlide64.xml" ContentType="application/vnd.openxmlformats-officedocument.presentationml.notesSlide+xml"/>
  <Override PartName="/ppt/ink/ink601.xml" ContentType="application/inkml+xml"/>
  <Override PartName="/ppt/notesSlides/notesSlide65.xml" ContentType="application/vnd.openxmlformats-officedocument.presentationml.notesSlide+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notesSlides/notesSlide66.xml" ContentType="application/vnd.openxmlformats-officedocument.presentationml.notesSlide+xml"/>
  <Override PartName="/ppt/ink/ink626.xml" ContentType="application/inkml+xml"/>
  <Override PartName="/ppt/notesSlides/notesSlide67.xml" ContentType="application/vnd.openxmlformats-officedocument.presentationml.notesSlide+xml"/>
  <Override PartName="/ppt/ink/ink627.xml" ContentType="application/inkml+xml"/>
  <Override PartName="/ppt/notesSlides/notesSlide68.xml" ContentType="application/vnd.openxmlformats-officedocument.presentationml.notesSlide+xml"/>
  <Override PartName="/ppt/ink/ink628.xml" ContentType="application/inkml+xml"/>
  <Override PartName="/ppt/notesSlides/notesSlide69.xml" ContentType="application/vnd.openxmlformats-officedocument.presentationml.notesSlide+xml"/>
  <Override PartName="/ppt/ink/ink629.xml" ContentType="application/inkml+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30.xml" ContentType="application/inkml+xml"/>
  <Override PartName="/ppt/ink/ink631.xml" ContentType="application/inkml+xml"/>
  <Override PartName="/ppt/ink/ink632.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notesSlides/notesSlide7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notesSlides/notesSlide7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notesSlides/notesSlide80.xml" ContentType="application/vnd.openxmlformats-officedocument.presentationml.notesSlide+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4"/>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619"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639" r:id="rId62"/>
    <p:sldId id="518" r:id="rId63"/>
    <p:sldId id="519" r:id="rId64"/>
    <p:sldId id="520" r:id="rId65"/>
    <p:sldId id="575" r:id="rId66"/>
    <p:sldId id="561" r:id="rId67"/>
    <p:sldId id="522" r:id="rId68"/>
    <p:sldId id="523" r:id="rId69"/>
    <p:sldId id="524" r:id="rId70"/>
    <p:sldId id="525" r:id="rId71"/>
    <p:sldId id="562" r:id="rId72"/>
    <p:sldId id="564" r:id="rId73"/>
    <p:sldId id="566" r:id="rId74"/>
    <p:sldId id="568" r:id="rId75"/>
    <p:sldId id="569" r:id="rId76"/>
    <p:sldId id="572" r:id="rId77"/>
    <p:sldId id="573" r:id="rId78"/>
    <p:sldId id="535" r:id="rId79"/>
    <p:sldId id="539" r:id="rId80"/>
    <p:sldId id="540" r:id="rId81"/>
    <p:sldId id="640" r:id="rId82"/>
    <p:sldId id="647" r:id="rId83"/>
    <p:sldId id="649" r:id="rId84"/>
    <p:sldId id="648" r:id="rId85"/>
    <p:sldId id="536" r:id="rId86"/>
    <p:sldId id="541" r:id="rId87"/>
    <p:sldId id="542" r:id="rId88"/>
    <p:sldId id="543" r:id="rId89"/>
    <p:sldId id="586" r:id="rId90"/>
    <p:sldId id="597" r:id="rId91"/>
    <p:sldId id="596" r:id="rId92"/>
    <p:sldId id="59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6C88627D-F288-46D6-AB71-8DCF6646478B}" type="presOf" srcId="{6A2DDF8B-BBED-47A4-889C-B73A5AAF16FD}" destId="{6B3807A8-C37A-4068-8BAF-EB87B83B4806}"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293857E0-3108-4FF0-B078-98B542938A4D}" type="presOf" srcId="{F0DB78EA-CD2F-4432-B6E2-BCDD6A7D10BF}" destId="{086C78EF-220B-44AA-875C-4208A7165EC6}"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6A6AAE5C-3D43-4E36-8628-3C26AE671BC3}" type="presOf" srcId="{0B598F78-BBD3-46EC-BD48-403CFE29171A}" destId="{8486DEDB-9FC6-44F6-B502-146BEE8B4B4A}" srcOrd="0"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E1406B8F-BD26-4709-99F6-71A2FF95BFFD}" srcId="{F0DB78EA-CD2F-4432-B6E2-BCDD6A7D10BF}" destId="{868F5101-3F42-412A-8342-89672BAFD290}" srcOrd="3" destOrd="0" parTransId="{1BB70B36-0EEB-40EA-B083-A475740A1822}" sibTransId="{58D24977-6203-4755-BD52-1CDC786543BF}"/>
    <dgm:cxn modelId="{52E33FE5-BD52-4087-9B1C-4E33CE944F6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AC96687-B576-425B-A7CD-A569AC484BAE}" type="presOf" srcId="{0B598F78-BBD3-46EC-BD48-403CFE29171A}" destId="{4C0B6300-FB6D-4568-9D66-868B5053342B}" srcOrd="1"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FE4105-8DB4-46EB-AA56-8C82C1043E5D}" type="presOf" srcId="{5CDA7D1C-7827-4ACF-A44D-B03DAD407D91}" destId="{35301AEB-C10F-4539-BFAF-E6A17A521323}"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14EBDAE9-592C-42CB-A7E1-48ECE20D6F67}" type="presOf" srcId="{B9DC6CCF-534F-4BDE-923D-C2D9D22EE46B}" destId="{F0CD2E84-68E4-46CF-B9F2-C2951F5C38F4}" srcOrd="0"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D3A31752-45EE-487F-8BA3-68D2D59D4929}" type="presOf" srcId="{BDD6101B-8E53-45EE-A4AD-1FC6DD3E908A}" destId="{6408AD4A-5D5E-42FC-8CAC-AE3556F03BAA}"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02ED7EFE-874F-4351-9B41-73EC56F59CB8}" type="presOf" srcId="{13471597-4A56-4B9D-82F7-294E4AFEF5CE}" destId="{8FE5D0BA-1E61-4D77-908E-7EBAA783F085}" srcOrd="0"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117927EA-1920-42AE-85DF-E1F31E7B1798}" type="presOf" srcId="{8319E629-C3EB-4178-A532-5536AC9DD844}" destId="{7F48E5EA-5FA5-4716-8AB6-68C450A41017}"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1001003D-40A2-4486-AF6C-3624E30C313D}" srcId="{8319E629-C3EB-4178-A532-5536AC9DD844}" destId="{C62E1159-4BC5-4519-991B-41A7809AB5A8}" srcOrd="1" destOrd="0" parTransId="{BDD6101B-8E53-45EE-A4AD-1FC6DD3E908A}" sibTransId="{54C998D0-012F-4B90-A889-13A962A662D8}"/>
    <dgm:cxn modelId="{416CCD11-A0F2-494F-BC5F-6AF9D6FC0DA3}" type="presOf" srcId="{26BD2C31-4C6C-4082-BCA8-CEC23A633444}" destId="{9F96BD5B-19A7-40AA-9A53-FF273969A3C8}"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9F809EDE-CBBE-44EA-A7CB-7A01034E12B6}" type="presOf" srcId="{A8D14644-1C33-4360-85F3-C848FBB57940}" destId="{BB6892A2-0E9B-4421-8AA4-2982E6D437B1}"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55CDD4F3-1BDB-4F25-B098-009AAD78FE79}" srcId="{8319E629-C3EB-4178-A532-5536AC9DD844}" destId="{0994682B-EF09-4BA9-AA29-C23EE5C4F0CE}" srcOrd="0" destOrd="0" parTransId="{B91A63E9-C965-4DDC-A454-F2B489DC2E49}" sibTransId="{CE60C941-9BC5-4AE7-8A2A-9773DA038D6C}"/>
    <dgm:cxn modelId="{79932621-AF63-4149-9AED-536E31A0271D}" srcId="{8319E629-C3EB-4178-A532-5536AC9DD844}" destId="{83127859-9B8C-4E96-A703-CEAB587F4440}" srcOrd="2" destOrd="0" parTransId="{2F7881A4-3ECA-4AFF-9CDA-B8A4C603BBA3}" sibTransId="{37F8A08B-7A2E-4F62-A342-77EF850D0755}"/>
    <dgm:cxn modelId="{96E43541-BE7D-4B9C-8CF0-D2847BF44EE4}" type="presOf" srcId="{0994682B-EF09-4BA9-AA29-C23EE5C4F0CE}" destId="{2073254E-4FA1-4C72-827F-679BD0F1D608}"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F4C811AC-F5A2-44AA-AB16-9B78904554C6}" type="presOf" srcId="{2F7881A4-3ECA-4AFF-9CDA-B8A4C603BBA3}" destId="{38A83D63-4421-45E0-9AA4-9FAC3874F6E5}"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16,22 5 1-16,-11 1-2 16,5 9 2-16,-11 0 0 15,0 20 1-15,-5-1-2 16,5 21 1-16,-5-6-2 0,-1 20-1 15,-4-5 3-15,-1 5 0 16,-5-5-1-16,5 15-2 16,-5-5 3-16,-6 5 0 15,-6-10 3-15,-16 14 3 16,0-9 9-16,-16 11 6 16,-1-11-4-16,-16 14 0 15,0-14-9-15,-11 5-2 16,6-10-5-16,-29 5-1 15,7-10-1-15,-29 5-2 16,11-10-2-16,1-4-1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0-23-16,7-5-10 16,-1 0-20-1,6-5-43-15,-6 0 29 16</inkml:trace>
  <inkml:trace contextRef="#ctx0" brushRef="#br0" timeOffset="691">636 20 116 0,'11'-15'46'0,"-11"15"-24"0,6-5-2 16,-6 5 21-16,0 0-2 15,0 0 1-15,-6 0-7 0,6 0-3 16,-5 0-16-16,-1 0 0 16,-5 5 0-16,0 0-1 0,-5 10 0 15,-1-1-1-15,0 6 0 16,6-5-2-16,0-1-1 16,0 1-5-16,6 0-3 15,-1 0-5-15,12 0 0 16,-1 0 8-16,12 0 5 15,-1-1 0-15,7-4 2 16,-1 0-2-16,5-5 0 16,-5 0 6-16,0-10 2 15,-5 0-4-15,-1-15 0 16,1 6-6-16,-6-11-2 16,1 5 0-16,-7-5-1 15,1 5-2-15,-1 1 1 16,1 4 4-16,-6 5 4 0,0 1-11 15,0 13-2-15,0-4-1 16,0 20 1-16,0-5-4 16,0 14 2-16,0-4-3 15,5 15 2-15,1-6 5 16,5 15 2-16,0-10 2 16,6 15 2-16,-1-10 1 15,1 6 1-15,-1-6 4 16,-5 1 5-16,0-1 8 15,-11-5 7-15,0-5-8 16,-16 11-5-16,5-11-8 16,-50 1-3-16,6-6-2 0,-45 5-1 15,17-4-25-15,-5-1-9 16,4 1-21-16,1 4-7 16,17-4-31-16,6 5-11 15,9-6-25 1,18-4-39-16,5-6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 6 356 0,'-14'-7'134'0,"14"7"-72"0,-8-9-48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53 228 0,'-10'-34'85'0,"10"34"-46"0,-11-19-21 0,5 19 23 15,6 0-8-15,0 0 0 16,0 0-5-16,0 0-3 15,0 9-13-15,0 1 8 0,6 20 6 16,-1-6-3-16,1 30-1 16,-1-10-1-16,0 20-1 15,-5-5-3-15,0 14 0 0,0-9-7 16,5 19-4-16,1-14 1 16,-1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9 524 0,'0'0'195'0,"0"0"-106"0,7 0-88 0,-7 0 35 0,0 0-24 15,0 0-7-15,0 0-8 16,6-10-1-16,1 10 2 16,-1 0-32-16,1 0-12 0,-7 0-52 15,0 0-22-15,0 0-47 16,6 0-36-1,-6 0 92-15</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14.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2589 176 36 0,'-11'0'16'0,"5"0"-8"0,1 5-7 0,5-5 3 16,-11 5 0-16,0 5 0 15,-6-1 4-15,-5 6 3 16,-6 0-4-16,-10-1 1 16,-6-4 4-16,-6 0 4 15,-21 0 1-15,-1 0-1 16,0-1-4-16,1 11 0 15,4 0-1-15,-10 4 1 16,-11 1-6-16,-11 4-2 16,-6 5-2-16,11 6 1 15,6-1-2-15,6 0-1 0,4 5 1 16,1-5-4-16,-5 0 0 0,-7-4 2 16,1-1 2-16,-6 0 2 15,6 6 1-15,6-1-2 16,4 5-2-16,12 5 3 15,6 10 0-15,4 9-4 16,7 1 1-16,-1-1-2 16,1 1 0-16,5-5 2 15,5-6 2-15,-5 1-1 16,11 0-1-16,0 0 1 16,5 5 1-16,1-1-1 15,10 6-1-15,1 4 1 16,10 1 1-16,6-6-1 15,6 1-1-15,5-10 5 0,5-5 1 16,1 5 0-16,5-6-1 16,5 1-3-16,6-5-2 15,0-5 1-15,0 10 1 16,6 0-3-16,5-5 0 16,6 0 3-16,-1 0 1 15,12 0 1-15,5 0 0 16,6-5-2-16,5 0 1 15,-5-4-2-15,-1-1 2 16,-5-10-2-16,1-4 2 16,-1-6 2-16,11 1 4 15,6-1-2-15,5 1 1 0,5 0-5 16,1-1-2-16,-17-4 0 16,1 0-1-16,4-6 2 15,1 6 3-15,11 0-4 16,5 0-1-16,6-1 0 15,-6 1 0-15,-11-5 0 16,0 0 0-16,6-1 0 16,0 1 2-16,16 0-1 15,6 0-1-15,-1 0 3 16,-15-1 0-16,-1-4-1 16,5 0 1-16,12 5-7 15,5 0 1-15,6 4 3 16,-16 1 4-16,-1-15-1 15,6 5-2-15,38 5 0 16,17 5-1-16,-17-6 0 16,-16-4 2-16,5-10-1 0,6 0 2 15,5 5-2-15,6 5 2 16,-22-10-2-16,5 1-1 16,17 4 5-16,11 0 1 15,-17-10-5-15,-5 0-2 16,11 5 0-16,11 5 0 15,0 0 1-15,-11-10 0 16,0 5 0-16,5 0 0 16,11 1 0-16,-10-1 0 15,-6 0 0-15,-1 5 2 16,12 0-1-16,6 0-1 16,-18-5 1-16,1 0-1 0,17 0 0 15,16 0 2-15,-28-5-1 16,-5 1-1-16,0-1 1 15,22 5-1-15,-6 0 2 16,-16-5 1-16,5 0-4 16,17 5 1-16,6 1 2 15,-18-11 1-15,7 0-1 16,16 5-2-16,5 1 1 16,-21-6 1-16,-1 0-1 15,17 5-1-15,5 1 3 16,-27-1 0-16,6 0-1 15,10 5-2-15,6 0 3 16,-17 0 0-16,1-5-1 16,16 6 1-16,5-1-4 15,-22 0 0-15,6 0 1 0,17 0 2 16,5 0-1-16,-33 0 2 16,-1-5-2-16,7 5-1 15,10 5-2-15,-21-4 1 16,-7-6 3-16,-4 5 1 15,16 0-1-15,0 0-2 16,-23-10 1-16,7 6 1 16,-1-1-1-16,11 5 2 15,-5-10-2-15,-16-4 2 16,4 4 0-16,1-5 3 0,6 6-1 16,-1-1 0-16,-16-5-3 15,0-4 1-15,-1-1-2 16,18 1-1-16,10-1 3 15,-16-9 0-15,5-5-1 16,6 9-2-16,16 1 1 16,-5-5 1-16,-16-1-1 15,-6 1 2-15,10 0-4 16,7 4 0-16,-17 1 3 16,-12 0 1-16,-4 4-1 15,4 1 1-15,12-1-2 16,-11-9 2-16,-11-5-2 15,-11-1-1-15,-1-9 1 16,7 0-1-16,-12 5 2 16,0 0 1-16,-5-10-1 15,-6 5-2-15,-16 0 1 0,-6 5 1 16,-5-5 1-16,-1 5 1 16,-5 5-2-16,-5 0 1 15,0 4-2-15,-1 6-1 16,-10-10 1-16,5 5-1 15,-11-11 2-15,0 6 1 16,-11-10 1-16,-5 0 0 16,-6 0-5-16,-6-5 1 15,1 5 2-15,-6 5 1 16,-5 0-1-16,-6 5 1 16,0-5-4-16,0 10 0 15,-11-1 1-15,-1 6 2 0,-4 0-3 16,-1 4 0-16,1-4 1 15,-6 4 0-15,-6-9-3 16,6 0 0-16,-11-1 2 16,-5 1 0-16,4 0 1 15,1-1 0-15,-5 1 0 16,-1 5 0-16,-5-1-5 16,0 6 1-16,0-6 0 15,0 1-1-15,-11 0 4 16,-11 4 2-16,-6 1-2 15,-11-1 0-15,1 5-1 16,-1 1-2-16,-5 4 0 16,5 0 3-16,-11 6-2 15,-16-6 1-15,-17-5 2 0,12 1 2 16,-1 4-1-16,6 0 2 16,-17 6-4-16,-6-6-2 15,-10 0 2-15,0 5 2 16,0 1-2-16,-6-1 0 15,-17 0 1-15,1 0 0 16,5 0 0-16,-5 5 0 16,-23-4 0-16,6 4 0 15,6-5 2-15,-6 5 1 16,-16-5-4-16,5 0-1 16,16 6 1-16,-21-1 2 0,-12-5-2 15,1 0 0-15,0 5 1 16,-17 0 0-16,0-5 0 15,22 10 0-15,-28 0 0 16,1-4 0-16,21 4 0 16,-16 4 0-16,-16-4 0 15,5 0 2-15,5 5-3 16,-21-5 0-16,15 10 1 16,-21 0 0-16,0-5 0 15,22 5 2-15,-22-5-3 16,-5 4 0-16,21-4 1 15,-10 0 0-15,-7 0 0 16,23 0 0-16,-11 0 0 16,-5 0 0-16,21 0 2 15,-16-5 1-15,0 0-4 0,11 9-1 16,0-4 1-16,-16-5 0 16,10 5 1-16,-16 0 2 15,-6 0-1-15,6 5 2 16,-11-5-2-16,-5 5-1 15,21 4 1-15,-32-4-1 16,10 0-3-16,11 5 2 16,-21-11 1-16,27 6 2 15,-11 0-1-15,-6-5-1 16,17 10 3-16,-28-6 0 16,6 6-4-16,11 5 1 15,-22-6-2-15,16 1 0 0,-5 5 4 16,-6-1 1-16,23 11-4 15,-34-6-1-15,6 6-4 16,33-1-1-16,-22-4-1 16,16 4 2-16,17 0-25 15,-11-9-11-15,28 0-26 16,32-1-7-16,-10-9-15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44.8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3911 216 28 0,'-11'-10'11'0,"6"10"-6"0,-6-5-6 16,5 5 4-16,1 0-4 15,-6-5 0-15,0 0 5 16,-6 0 5-16,-10 1 1 16,-1-1 4-16,-10 0-5 15,-12 0-1-15,-5 0-2 16,-17 5-1-16,1 0-1 16,-7 5 0-16,7 5-2 15,-6-1 1-15,-6 1 2 16,-11 0 2-16,-5 5 1 15,-6-1 0-15,6 6-4 16,0 5-1-16,5 14 1 0,-5 0 2 16,-6 10-5-16,-11 5-3 15,1 5 3-15,4-1 1 16,12 11 2-16,0-10 0 16,-11-5-2-16,-1 0-2 15,-10 0 3-15,11-1 0 16,11 11 1-16,-1 5 0 15,12 14-2-15,6 0-2 16,-1-4 1-16,-5-1 1 16,5-9-1-16,-5 4-1 15,5 1 1-15,6 9-1 16,5 10 0-16,6 5 0 0,6-5 0 16,10 5 0-16,6-10 0 15,5-4 0-15,1 4 0 16,5 0 0-16,5 5 0 15,0 5 2-15,6-5-1 16,6 0 2-16,5-9-2 16,5-6-1-16,6 0 1 15,0-4 1-15,11 4 1 0,0 6-4 16,0-6 1-16,11 0 0 16,6 1 0-16,0-6 4 15,10-4 2-15,1-5 0 16,10-6 1-16,12 1-4 15,11 0 0-15,-1 0-3 16,7 9-1-16,-12-4 3 16,5-10 1-16,6 5-1 0,12-5-2 15,4-1 1-15,18 1-1 16,-7-10-3-16,1-9 2 16,0-6 7-16,0 5 4 15,16-4 1-15,11-1 3 16,0-4-5-16,-10-6-3 15,4-4 3-15,18-5 2 16,10 9-4-16,-5-4-2 16,-6-5-5-16,1-5 0 15,26 5 0-15,12-5 0 16,-22-1 0-16,0-4 0 16,11 0 0-16,55 10 0 0,-33-10 2 15,-6 0 3-15,6 0 2 16,11 5 3-16,-22-5-5 15,0-5-1-15,16 5-2 16,6 5 1-16,-22-5-2 16,0 0-1-16,6 0 1 15,10 5 1-15,-22-5-1 16,-5 0-1-16,11 0-2 16,6 5-1-16,-12 0 2 15,0-5 2-15,6 0 0 16,17 5 2-16,-17-5-2 15,-1 0 2-15,1 0-4 16,17 5 0-16,-17-5 1 16,0 0 2-16,5 0-1 0,22 5-1 15,-27-5 1-15,6-5-1 16,5 5 0-16,16 0 2 16,-27-5-1-16,6 0-1 15,15 5 1-15,1 0 1 16,-16-5 5-16,5 0 6 15,11 5-7-15,0 0-1 16,-22-5-3-16,5 0 1 16,22 5-4-16,-5 0 0 15,-5-5 3-15,5 0 1 16,16 1-4-16,-10-1 1 16,-6 0 0-16,27 0 2 0,-21 0-1 15,-6 0 2-15,5-5-2 16,17 5-1-16,-33-14 1 15,0-1-1-15,11 10 0 16,16-4 2-16,-32-6-1 16,-1 0-1-16,23 1 1 15,-12-6-1-15,-11-4 0 16,-5 0 0-16,22-1 0 16,-16 6 0-16,-12-11 2 15,6-4 1-15,11 0 1 16,0 5 2-16,-28-6-3 15,6 1-2-15,6 5 0 16,10 0-1-16,-27-1 0 16,0 1 2-16,-1 0 1 15,1 9 1-15,11-4 0 0,-22-10 0 16,-6-5 0-16,-5 4 0 16,0 1 0-16,11-10 0 15,-6 0-2-15,-22-19 1 16,6 4-2-16,-11 5 2 15,11 0 0-15,5 10 1 16,-11-5 4-16,-11 10 5 16,-10 5-7-16,-1-10-1 15,0-5-1-15,0-5 0 16,1-4-2-16,-1-6 1 16,-5-4-2-16,-6-1-1 15,-11 1 1-15,0 4 1 0,0 5-1 16,-5 11-1-16,-12-6 1 15,7 15 1-15,-12-10-3 16,0-5 0-16,-6-10 3 16,-4 1 1-16,-7-6-4 15,-5 11-1-15,0 4 3 16,-11 0 1-16,0 5 0 16,-5 5-2-16,-6 5 3 15,0 5 2-15,-5 4-4 16,-6 1-1-16,-6-5-2 15,0 0 0-15,-5 4 2 16,-5-4 0-16,-1-10-3 16,-5 0 0-16,-5 0 2 15,-1 0 2-15,-5 0 2 16,0 5 1-16,0 0-7 0,0 5 0 16,-6-5 1-16,1 9 1 15,-6 1 1-15,0 10 0 16,-1-1 2-16,-4 1 1 15,-6 4-4-15,-6 1-1 16,-5-1 1-16,-11-5 2 16,5-4 0-16,0 0-1 15,1-6 1-15,-1 1 1 16,6 0-1-16,5-5-1 16,-5-1 1-16,-11 1-1 15,-17-10-3-15,6 0 2 16,5 5-1-16,-5 0 0 0,0 5 0 15,5 4 0-15,-5 6 2 16,-11 0 0-16,-11-1 0 16,-6 6 0-16,-5 4 0 15,10 5 0-15,-10 1-3 16,-6-1 2-16,-16 5 1 16,5-4 2-16,1 4-1 15,4 0-1-15,-27-5-2 16,6 1-1-16,-6-1 2 15,11 10 2-15,-11 0-2 16,-16 0 0-16,5 0 3 16,6 0 1-16,0 5-1 15,-34 0-2-15,12-5-4 16,10 5 0-16,-21 5 4 0,-12-5 4 16,6 0-3-16,17 10-1 15,-28-5-2-15,6 5-2 16,10-5 3-16,1 5 0 15,-23-1 1-15,12-4 2 16,21 0-1-16,-21 0-1 16,-1 0-2-16,1 0 1 15,5 0 3-15,-22-5 1 16,6 0-4-16,16 5 1 16,-22 0 0-16,-11-1 0 15,22 6 0-15,-17 0 2 0,-10-5-3 16,10 5 0-16,-5 0 1 15,-11-6 0-15,11 6 0 16,0 0 0-16,-11-5 0 16,11 5 2-16,5 0-1 15,-21-6-1-15,5 6 1 16,11 0-1-16,-22-5-3 16,5 5 2-16,12 4 3 15,-18-4 1-15,7 0-4 16,-6 10-1-16,-11-11 1 15,16 11 0-15,-16-5 1 16,-6-10 0-16,23 4 0 16,-23 1 2-16,6-5-3 15,17 20 0-15,-23-6 1 16,11 1 2-16,6 4-3 0,-5-4 0 16,10 0 1-16,23-1 2 15,-17-9-6-15,11 0-1 16,27 0-12-16,-5-10-1 15,-16-5-11-15,16 5-4 16,16 0-24-16,-10 0-9 16,-1 5-40-1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59.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5992 55 52 0,'-11'-15'22'0,"0"10"-12"0,-6 0-8 0,6 5 9 15,0 0-3-15,-6-5 1 16,1 5-8-16,-12 0 0 16,-5 0-1-16,-11-4 0 15,-5-1 2-15,-1 0 1 16,-11 0 3-16,1 0 1 16,-1 0 1-16,0 0 2 15,1 5-3-15,-1 0 1 16,-5 0-5-16,-6 0-2 15,-5 0 0-15,-6 0-1 0,-5 5 0 16,0 0 2-16,0 5-3 16,5 4 0-16,-5 1 3 15,0 0 1-15,-11-1 1 16,-1 1 0-16,7 0-2 16,-1 0 1-16,0-1-2 15,6 16 2-15,5 9-2 16,-5-5-1-16,0 0-2 15,0 1 1-15,-6-1 1 16,11 0 2-16,6 1-3 16,0-1 0-16,5 0 1 15,12-4 2-15,5 9-1 16,0-10-1-16,5 1 1 16,6-1-1-16,0-4 0 0,0-1 2 15,5 1-3-15,6-1-2 16,5 1 2-16,6-1 0 15,0 5-2-15,6 1 2 16,-1 4 1-16,6 0 2 16,11 6-1-16,0-1-1 15,11 5 1-15,6-5-1 16,5-5 0-16,0 6 2 16,11-11-1-16,-6 0-1 15,1 1 3-15,5-6 0 16,6 1-4-16,-1-6 1 15,6 11 2-15,6-6 1 0,11-9 3 16,5 0 1-16,11-1 1 16,0-4 2-16,0 0-5 15,0 0 4-15,12-5 1 0,-1 0-5 16,11 0-1-16,11 4 0 16,6-4 2-16,-6-5-3 15,6 0-2-15,5 0 0 16,12 5-1-16,4-5 0 15,-4 0 2-15,-7 0 3 16,1 0 2-16,6 0 1 16,15 0 2-16,-10 0-5 15,-6 0-3-15,1 0-6 16,5 0 0-16,10 5 6 16,1 0 6-16,-16-5-4 15,32 0-2-15,-11 0-4 0,6 5-1 16,0 0 2-16,-22 0 0 15,-6-5 1-15,0 5 2 16,-10-1-1-16,21 6-1 16,6 0 1-16,-22 0-1 15,-6-5 0-15,0 5 0 16,0-1-3-16,12 6 2 16,4 0 3-16,-21-5 1 15,0-6 1-15,0 1 0 16,-6 5 0-16,17 5 0 15,5-5-2-15,-11-1-2 16,-5-4 3-16,5 0 0 0,1 5-4 16,10 0 1-16,11-5 0 15,-22-5 0-15,1 0 0 16,-1 0 2-16,6 5-1 16,11-1-1-16,10 1-2 15,-26-5 1-15,4-5 3 16,1 5 1-16,17 0-1 15,-1 5 1-15,-5-5 0 16,-12 0 3-16,7-5-3 16,-1 10-2-16,11 0-3 15,1 0-1-15,-12-10 4 16,6 0 1-16,5 5 0 16,6 0-2-16,5 0 1 15,-10-5-1-15,4-4 0 0,1 4 2 16,17 5 1-16,-7-5 1 15,-10-5-2-15,0 5-2 16,5 0-2-16,6 5 1 16,0-5 1-16,-6 0 0 15,-5 5 0-15,-5 0 2 16,10 5-1-16,0-5-1 16,-10-5-2-16,-1 1 1 15,0 4 1-15,17 0 2 16,-6-5 3-16,-10 0 4 15,-1 0-2-15,0 5-2 16,17 0 0-16,-11-5-1 0,-11 0-2 16,0 0 1-16,-6 0-4 15,11 5 0-15,6 0 1 16,-17-5 0-16,1-4 2 16,-1 4 3-16,-5 0-4 15,11 5-1-15,5-5-2 16,-16-5 0-16,-1 0 4 15,1 1 1-15,-11 4-1 16,5 0-2-16,12 0 1 16,-18-5 1-16,-4 0 1 15,-1 0 1-15,-11 1-2 16,6-1 1-16,5 0-4 16,0 0 0-16,-5 0 1 15,-11-9 0-15,-6-1 0 16,0 1 2-16,-11-6 1 15,-11-4 1-15,6-1 0 0,-11 1 2 16,-1-5-3-16,6-1 0 16,-10-4-1-16,-7 0-2 15,-21-5 1-15,16 5 1 16,-17-1 1-16,-10 6 1 16,-1 0-2-16,-10 0 1 15,-6-1-2-15,-11 6-1 16,-6-1-2-16,-10 6 1 15,-12-1-4-15,-16 6 1 16,-6-1-3-16,-16 1 0 16,-5-6-3-16,-1 6-1 0,-22-6 1 15,-27-4 4-15,11-6 1 16,-17 6 3-16,6 4 1 16,-28-4 3-16,-6-5-1 15,-5 4-1-15,6 11 1 16,-22-1-1-16,-6 1-3 15,-11 4 2-15,5 5-1 16,-16-5 0-16,0-4 4 16,6 9 1-16,-17-5-4 15,0-4 1-15,5 14 0 16,-16 5 2-16,0-15-3 16,6 15-2-16,-17 5 2 15,5-5 0-15,6 10 1 16,-38 0 0-16,5-1 0 15,11 6 2-15,-23-5-3 0,23-5 0 16,11 5 1-16,-11-6 0 16,11-4 0-16,17 10 0 15,-23-10 0-15,17 0 0 16,17 5 2-16,-17 0 1 16,5-5-4-16,6 10 1 15,-5-5 0-15,-6-5 2 16,5 0-3-16,12 10 0 15,-23-10-1-15,6 0 0 16,28 0 2-16,-34-5 0 16,11 0 2-16,23 5 1 0,-28-10-4 15,5 0 1-15,6 5 2 16,-11 0 1-16,6-4-4 16,-6 4 1-16,5-5 0 15,-5-15 2-15,0 16-3 16,17-1 0-16,-23-5 1 15,6 0 2-15,28 10-3 16,-23-4 0-16,12-6 1 16,10 0 2-16,12 5-1 15,-11-9 2-15,21 4-2 16,12 0-1-16,27 1-2 16,22 4 1-16,6 0-67 15,16 0-32-15,11 5 2 16</inkml:trace>
  <inkml:trace contextRef="#ctx0" brushRef="#br0" timeOffset="3528">2530 1584 20 0,'-6'-10'11'0,"-21"5"-6"0,10-5-6 0,1 10 2 16,-1-5-1-16,1 0 0 15,-6 0 6-15,-6 0 6 16,1-4 3-16,-7 4 0 16,1 0-5-16,-11 0-4 15,-5 0-3-15,-12 0-3 16,-5 0 1-16,-11 0 1 16,0 5-1-16,-1 5 2 0,1 5-4 15,6 5-2-15,-1 4-1 16,6 1 3-16,-6 4 0 15,0-4 3-15,6 4-1 16,-5 6-1-16,-1 4-2 16,11 5-1-16,6 1 4 15,11 4 1-15,6 0-5 16,4 5 0-16,7-5 1 16,5 5 3-16,5-5 0 15,6-5-1-15,6 0 3 16,5 1 0-16,5-1 1 15,1 0 0-15,10 5 0 16,6 5 2-16,11 5-3 16,6 0-2-16,11 10 0 0,-1-11 1 15,6 1 3-15,-5-5 4 16,0-5 2-16,10 5 1 16,6-9-4-16,6-6 0 15,16 0-3-15,11-4 0 16,6-1-1-16,-6-4 0 15,6-6 0-15,5 1 2 16,17-1 6-16,5 6 2 16,-5-10 1-16,6-6 1 15,10 1-8-15,17 5-1 0,5 0 0 16,-16-11 1-16,11 1 0 16,11 0-2-16,11 5-1 15,-17-10-6-15,6 0 1 0,16 5 4 16,6 0 2-16,-11-10 0 15,11 0-1-15,16 5-3 16,-5-5 1-16,0-5 2 16,11 5 2-16,11 1-3 15,-11-11-3-15,6 5 0 16,16 5 1-16,-17-5-1 16,-5 5-1-16,22 5-2 15,-11-4 1-15,0-1 1 16,6 5 2-16,-6 0-1 15,-6-5 2-15,1 5-4 16,16 0 0-16,-28-5-1 16,1 0 0-16,10 5 2 15,-5 0 2-15,-11-5-1 0,6 5 2 16,10 5-2-16,28-5 2 16,-11-5 0-16,-11 10 1 15,0-5-2-15,-27 0-2 16,-7 0 1-16,7 0 1 15,5 0-3-15,-22-5 0 16,0 0 7-16,16 5 4 16,1-5-3-16,-18 0 1 15,1 0-5-15,6 5 0 16,10 0-1-16,-27-4-2 16,0-1 1-16,-6 5 1 0,6 0-3 15,0 0 0-15,-17 0 3 16,-5 0 3-16,-5 0-7 15,10 5 0-15,0-5 0 16,-16-5 1-16,5 0 1 16,-10 5 0-16,4 0 2 15,12 0 1-15,-11 0-1 16,-11-5-2-16,0 0 1 16,-1 0 1-16,7 5-1 15,-1 0 2-15,-5-5-2 16,-6 0 2-16,6 0-2 15,0 0-1-15,16 1 1 16,0-6-1-16,-16 0 4 16,5-10 2-16,-10 1 0 15,4 4-1-15,7 0-3 0,-1-4 1 16,-16-6-2-16,-1-4-1 16,1-1 1-16,-17-4-1 15,1 0 0-15,4 0 2 16,-4-1-1-16,-7-4-1 15,-16 0 1-15,-16-5 1 16,-6 9 1-16,-5 1 1 16,-6 5 0-16,-11-1 2 15,-5 1-3-15,-1 4-2 16,-10 1 2-16,-1 4 0 16,-5 1-1-16,-11 4-2 15,-5 0 1-15,-6 1-1 16,-6 4-3-16,1-10 0 0,-6 6 2 15,-6-6 2-15,-22 5-2 16,-16 1-2-16,-11-11-3 16,0 1-1-16,-6-1 4 15,-11 1 1-15,1 4-1 16,-12 0 2-16,-16 1-1 16,-12-6 0-16,7 1 4 15,-1 9 1-15,0 0-4 16,-27 1-1-16,5-1 1 15,0 0 0-15,6 10-2 16,-6 0 2-16,-16-4 1 16,5-16 2-16,0 6-3 15,11 9 0-15,-16 0 1 16,-12-10 0-16,12 6 0 0,5 4 0 16,0 0 2-16,-11 0 1 15,6-4-4-15,-6 4 1 16,6 0-2-16,-17 0 0 15,0-5 0-15,-5 1 0 16,5 4 2-16,-17-5 2 16,-10 1-3-16,5 4 0 15,-11 5-1-15,-6-5 0 16,1 5 2-16,-6 0 2 16,-6-4-3-16,-5 4 0 15,11 5 1-15,-22-5 0 0,6 0 0 16,5 5 0-16,-17-5 0 15,1 5 0-15,10 0 2 16,-27-5 1-16,11 5-4 16,-11 0-1-16,-6-5 1 15,12 5 0-15,-40-5 1 16,12 5 2-16,-33 0 1 16,11 0 1-16,0 5-7 15,-11-5 0-15,-1 15 1 16,-21-10 1-16,11 9 1 15,-22-4 0-15,5 10 2 16,-17-10 1-16,12 9-4 16,-17-9 1-16,11 10-2 15,-21-6 0-15,21 1 4 16,-22 0 1-16,28 4-4 16,-23-14 1-16,34 10-9 0,-22-15-4 15,22 0-26-15,-17-5-13 16,27 0-36-1,-32 25-35-15,0-1 46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4:33.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18227 1407 184 0,'0'-10'68'0,"0"10"-36"0,0-24 0 0,0 24 27 16,0-10-7-16,0 5-3 16,0 0-2-16,0 0 2 15,0 0-26-15,0 1 11 0,0-1 6 0,0 0-1 16,-5 0 1-16,-1 0-13 16,1 5-7-16,-1 0-7 15,1 10-1-15,-1-5-5 16,-5 4-2-16,0 1-2 15,0 10 0-15,0-5-2 16,6 9 2-16,-1 1 0 16,1 4 1-16,-1-5-2 15,6 1-2-15,0-1 1 16,0-4 1-16,0 0-1 16,6-6-1-16,-1-4-2 0,1 0 1 15,-1 0 3-15,1-5 1 16,-1 0-1-16,6-5-2 15,0 0-2-15,0-10 1 16,0 5 3-16,0-15 1 16,-5 6-6-16,-1-11 0 15,1 5 1-15,-1 1 3 16,1-1 0-16,-1 1-1 16,1 4 1-16,-1 0-1 15,-5 5 0-15,0 1 0 16,0-1-3-16,6 5 2 15,-6 0 1-15,6 15 0 16,-1-5 0-16,1 19 2 16,-1-4-1-16,6 4-1 0,-5 1 1 15,5-1 1-15,0-4-3 16,0 4-2-16,0-4-20 16,0 0-8-16,0-1-28 15,5-4-13-15,-5 0-27 16,11-6-13-16,-5 1-17 15,-1-5-32 1,1-5 62-16</inkml:trace>
  <inkml:trace contextRef="#ctx0" brushRef="#br0" timeOffset="556">18652 1574 184 0,'11'14'68'0,"-11"-14"-36"0,16 25-22 0,-16-20 20 0,6 10 4 16,-1-6 4-16,1 6-7 15,-1-5-4-15,1 0-15 16,-1-1 10-16,1-9 5 0,0 0 1 15,-12-14 1-15,6 4-8 16,-11-24-2-16,5 4 2 16,-10-14 3-16,5 5 1 15,-6-15 0-15,6 5-8 16,0 0 0-16,0 5-1 16,6 0 2-16,-1 5-4 15,6 4 2-15,0 6-7 16,17 4-3-16,-6 1-1 0,11 4 1 15,-6 6-3-15,6 4 0 16,-5 5-10-16,5 0-3 16,-5 0-35-16,-1 0-15 15,-5 0-64-15,-5 0-26 16,-1 1-11 0</inkml:trace>
  <inkml:trace contextRef="#ctx0" brushRef="#br0" timeOffset="-2011">16684 770 212 0,'0'-24'82'0,"0"24"-44"0,0-21-3 16,0 21 32-16,0-5-10 16,0 0-1-16,0 0-10 15,0 0-2-15,0 5-24 0,0 0-1 16,0 0 0-16,0 0-3 0,0 20 3 16,0-4-4-16,0 13 1 15,0 1-3-15,0 19 0 16,0-5-1-16,0 14 0 15,0-4-2-15,6 15-1 16,-6-10-3-16,0 14-1 16,0-14-3-16,0 15-2 15,0-16 1-15,0 11-1 16,0-10-11-16,0 4-5 16,0-9-28-16,5-5-11 15,-5-5-35-15,0-4-16 16,0-11-29-1,6-14-48-15,-1-1 63 16</inkml:trace>
  <inkml:trace contextRef="#ctx0" brushRef="#br0" timeOffset="-1591">16083 824 184 0,'-49'-10'68'0,"49"10"-36"0,-28-10 20 0,23 10 38 15,-1 0-14-15,0 0-5 16,1-4-20-16,-1 4-8 15,6-5-24-15,0 0 11 0,17 0 4 16,-6 0-1-16,33-5 1 16,-5 0-11-16,32 1-1 15,-4-1-11-15,10-6-2 16,-11 1-5-16,22 1-3 16,-16-1 0-16,27-5-1 15,-11 6 0-15,0 4 2 16,-16 0-1-16,-6 5 2 15,-5 0-18-15,-12 0-6 16,-5 0-45-16,-11 5-20 0,-5 0-68 16,-6 10-29-16,-5 0 33 15</inkml:trace>
  <inkml:trace contextRef="#ctx0" brushRef="#br0" timeOffset="-735">17395 171 332 0,'-11'-34'126'0,"11"34"-68"0,0-5-39 0,0 5 34 0,0 0-16 15,0 0-3-15,0 10-9 16,0-5-2-16,6 19-12 16,-6-4 2-16,0 24 1 0,0-5 1 15,5 25 4-15,-5-10-2 16,6 19-1-16,-6-9-6 15,5 24-4-15,1-19-1 16,-1 20-1-16,-5-15-2 16,6 14-2-16,-6-15 1 15,5 11-1-15,-5-11 4 16,0 1 5-16,0-11-3 16,6 6-1-16,-6-10 0 0,0-5-1 15,0-10 0-15,0-5 2 16,0-5 1-16,0-9 1 15,0-6 0-15,0-9 2 16,0 0-7-16,0-15-2 16,0 0-1-16,0-10 0 15,0 1-3-15,0-16 2 16,0 6 1-16,5-15 2 16,1 4-3-16,5-9 0 15,-6 5 1-15,6-5 0 16,0 10-3-16,0-6 2 15,0 11-1-15,0 4-2 16,0 6 3-16,6 9 2 16,-1 0 0-16,1 20-1 15,0 0 1-15,5 14 1 0,0-4-1 16,0 14-1-16,0-4 1 16,0 19 1-16,-6-10-1 15,6 0-1-15,-5-5-21 16,-1 6-9-16,-5-11-42 15,6 5-17-15,-6-4-43 16,6-6-20-16,-6-4-2 16</inkml:trace>
  <inkml:trace contextRef="#ctx0" brushRef="#br0" timeOffset="1745">20030 44 260 0,'-44'-34'99'0,"44"34"-54"0,-22-10-22 0,16 10 31 16,1 0-32-16,-1 0-12 15,6 15-3-15,0-1-1 0,11 30-2 16,0-9 4-16,6 38 4 0,-1-9 11 15,1 24 6-15,-6-14-4 16,0 24-3-16,0-15-8 16,0 20-1-16,0-19-6 15,-5 4 1-15,-1-9-5 16,6-1-2-16,-5-14 6 16,-1 4 5-16,1-9 0 15,-1 0 1-15,1-10-1 16,-6-5 2-16,0-5-5 15,0-4-3-15,0-6 1 0,0-5 2 16,0 1 0-16,0-5 2 16,0-6-6-16,0 1-3 15,0 0 1-15,0-6 0 16,0 1-1-16,0 0 1 16,0-5-26-16,0 0-12 15,0 0-42-15,0-5-18 16,0 0-23-16,0-10-9 15,0 5-4 1</inkml:trace>
  <inkml:trace contextRef="#ctx0" brushRef="#br0" timeOffset="2222">20124 1290 176 0,'-28'4'68'0,"28"-4"-36"0,-16 0 11 16,10 0 35-16,0 0-14 15,1 0-4-15,5 0-10 16,0 0-2-16,0-9-27 16,0 4 6-16,5-10 3 0,1 0-3 15,11-4 1-15,-1 4-9 16,12-5-4-16,-6 6-8 15,11-6-3-15,-6 5-2 0,1 6 1 16,-6-1-2 0,0 10-1-16,0 0 1 15,0 5-1-15,-5-5 0 0,5 14 2 16,-6-4-1-16,1 10-1 16,-1-1 3-16,-5 11 2 15,0-6 0-15,-5 11 0 16,-1-6-3-16,-10 5 1 15,5-4 0-15,-11-1 1 16,5-4-2-16,-10-1 1 16,-1-4 0-16,-10-6 1 15,-1-4-18-15,-5 0-7 16,5 0-26-16,1 0-9 16,5-5-48-16,5-1-19 15,6 1-14-15,6 0-35 16,5 0 69-16</inkml:trace>
  <inkml:trace contextRef="#ctx0" brushRef="#br0" timeOffset="2961">20625 1407 148 0,'0'-5'57'0,"0"5"-30"0,6-5-3 0,-6 5 24 0,0 0-9 15,0 0 0-15,5 0-11 16,1 0-3-16,10 0-14 16,-5 0 0-16,11 0 2 0,-5 0-1 15,5 0 3-15,-6 0-6 16,7-5-3-16,-7 1-3 16,6-1 0-16,0 0-2 15,0-5-1-15,-5 5 3 16,-1-5 2-16,-5 0-2 15,0-4 0-15,-5 4 1 16,-6-5 2-16,0 5-3 16,-6-4 0-16,1 4-1 0,-6 0-2 15,0 0 1-15,-6 5 1 16,6 1-1-16,-16 8-1 16,5 1 3-16,-6 15 0 15,6-5 5-15,5 4 5 16,1 1-5-16,5 4 0 15,0 1-2-15,11 4 1 16,0-4-2-16,22 4 0 16,-6-4-3-16,18-6-2 15,-7-4 1-15,12-5-1 16,-6-5-18-16,11-5-5 16,-11 0-40-16,0 0-14 15,0 0-66 1</inkml:trace>
  <inkml:trace contextRef="#ctx0" brushRef="#br0" timeOffset="4145">22384 1231 152 0,'0'-10'57'0,"0"10"-30"0,-6-10-10 0,1 10 20 15,-1-5 3-15,1 0 3 16,-1-4-6-16,1 4 0 0,-7-5-21 16,1 0 8-16,-16 0 4 0,5 0-9 15,-6 6-1-15,6-1-4 16,-11 5 1-16,6 0-8 16,-1 5-2-16,0-1-3 15,1 16-2-15,5 0-2 16,5 14 1-16,1-5-1 15,5 11-2-15,0-6 3 16,5 10 2-16,1-5 0 16,10 0-1-16,1-4-2 15,10-6 1-15,1-4 1 16,10-11 0-16,-5 1 11 0,12-20 5 16,-7 0 3-16,6-24 3 15,-5 4-10-15,5-29-4 16,-6 10-5-16,-5-39-3 15,0 14 1-15,-5-29 1 16,-6 15 3-16,-5-25 4 16,-1 15 7-16,-10-10 4 15,5 14-6-15,-6-9-1 16,0 20-5-16,-5-6-3 16,6 11-2-16,-1 4 0 15,1 10-2-15,-1 10-1 16,1 5-13-16,-1 10-6 15,6 5-45-15,0 4-21 16,0 6-33-16,6 19-14 0,-6 0 2 16</inkml:trace>
  <inkml:trace contextRef="#ctx0" brushRef="#br0" timeOffset="4819">22709 1304 116 0,'5'35'44'16,"-5"-35"-24"-16,6 39-10 0,-6-29 12 0,0 4-4 16,0 1 0-16,5 0 3 15,1-1 1-15,-1-4-11 16,-5 0 15-16,0-5 10 0,0 0 1 15,0-10 0-15,0 0-18 16,-5-20-9-16,-1 6 2 16,1-15 4-16,-1 4 5 15,1-9 4-15,-1 5 0 16,1-1 2-16,-1 6-13 0,6 0-3 16,0 4-7-16,0 5-1 15,0 6-1-15,11-1 1 16,-5 0 0-16,10 10 1 15,1 1-2-15,5-1 1 16,-6 0-2-16,7 5-1 16,-7 0-19-16,6 5-10 15,-5 0-32-15,5 4-11 16,0 1-35 0,0 5-52-16,-6-5 46 15</inkml:trace>
  <inkml:trace contextRef="#ctx0" brushRef="#br0" timeOffset="5663">23392 1201 120 0,'11'0'46'0,"-11"0"-24"0,-11 0 5 0,6 0 21 16,5 0 3-16,0 0 4 15,0-5-8-15,0 1-2 16,-6-6-25-16,1 5 6 0,-1 5 4 16,1 0-3-16,-6 0-1 15,0 0-8-15,0 0-3 16,0 0-7-16,-6 10-3 15,1-5 2-15,-1 9 0 16,1 1-1-16,-1 5-1 16,0-6-1-16,1 6 0 15,5-5 0-15,0 4 0 0,5 1-2 16,1 4-2-16,-1-4-2 16,12-1 1-16,-1-4 5 15,1 0 2-15,-1 0-2 16,6-1-3-16,0-4 2 15,6 0 0-15,-6-5 1 16,6-5 0-16,-6 0-2 16,5-5-2-16,-5 0 3 15,6-10 2-15,-6 5-2 16,0-9 0-16,-6 4-1 16,1-4 1-16,-1 4 0 0,1-5 1 15,-1 6-2-15,1-1-2 16,-1 0 1-16,1 5-1 15,-6 1 0-15,0 4 0 16,0 0-3-16,0 0 0 16,0 5 2-16,0 10 0 15,0-1 3-15,0 11 1 16,0-5-1-16,5 9-2 16,-5 1-2-16,6-1-1 15,-1 1-3-15,1-1 1 16,-1-4-4-16,1-5 1 15,-1-6-20-15,6-4-9 16,-5 0-34-16,5-5-15 16,0 0-38-16,5-5-45 15,-5 0 59-15</inkml:trace>
  <inkml:trace contextRef="#ctx0" brushRef="#br0" timeOffset="6546">23850 1265 168 0,'5'-5'66'0,"-5"5"-36"0,6 0-11 0,-6 0 23 16,0-5 3-16,0 0 5 16,-6 5-5-16,6 0-1 15,-5 0-24-15,-1 0-3 0,-5 0 0 16,0 0-3-16,-5 0 2 0,-1 0-9 16,1 5-2-16,-1 0-3 15,1 10 1-15,-1 0-2 16,6-1-1-16,0 1 1 15,5 5-1-15,1-6 2 16,5 6 1-16,0-5-4 16,16 4-1-16,-4 1 1 15,10-6 0-15,-6 1 3 16,12-5 1-16,-6-5-1 16,11-10 1-16,-6 0 2 15,-5-10 2-15,0 6-3 16,0-11-1-16,-5 0 3 0,0 1 3 15,-6-1 11-15,-6 1 5 16,1-1-5-16,-1 5 1 16,1 1-6-16,-6 4-1 15,0 5-8-15,0 5-2 16,0 0-2-16,-6 10 1 16,1-5-4-16,5 9 0 15,0 1-1-15,5 14 0 16,-5 1 0-16,11 14 0 15,-5-10 2-15,5 15 2 16,0-5-1-16,0 20-1 16,0-10 3-16,-6 14 0 15,1-9 3-15,-17 0 1 16,5-10 3-16,-32 0 1 16,5-5-1-16,-34-5-1 0,12-4-5 15,-16-6-1-15,10-5-1 16,-27 1 1-16,16-5-4 15,-27-1-2-15,16 2-16 16,1-2-5-16,15 1-32 16,1 0-12-16,11-6-43 15,11 1-20-15,6 0-23 16</inkml:trace>
  <inkml:trace contextRef="#ctx0" brushRef="#br0" timeOffset="7221">24467 1290 256 0,'0'-10'96'0,"0"10"-52"0,0-10-25 16,0 10 26-16,-11-5-3 0,6 5 1 15,-6-5-6-15,5 0-2 16,-5 5-20-16,0 0 2 0,-5 10 1 16,-1-5-8-16,0 15-3 15,1-6-7-15,5 21 0 16,0-6-2-16,11 10-2 16,0-5 0-16,11-4 0 15,0-1 3-15,11-4 0 16,0-6 3-16,6-24 1 15,-6 1 1-15,0-21 2 16,-6 5 1-16,-5-9 1 16,-5 5-7-16,-1-6 0 15,-5 6 1-15,0-1 1 16,0 6-17-16,0 4-7 16,0 5-50-16,0 10-21 15,0 0-29-15,6 0-55 16,-6 0 54-16</inkml:trace>
  <inkml:trace contextRef="#ctx0" brushRef="#br0" timeOffset="7821">24836 1265 228 0,'6'5'88'0,"-6"-5"-48"0,0 0-34 0,0 0 20 16,0 0-3-16,0 0 1 15,0 15 6-15,0-6 4 16,0 6-18-16,0 0 8 0,6 9 4 16,-6-4-4-16,5 4 0 15,1-4-9-15,-6 5-2 16,0-6-5-16,5-4 0 16,-5 0-5-16,0-6-2 15,0 1 6-15,6-15 5 0,-6 0-6 16,0-9-3-16,0 4-2 15,5-15 1-15,-5 1-3 16,6-6-2-16,-1 6 2 16,1-1 2-16,-1 6-5 15,1-6 1-15,-1 6-1 16,1 4-1-16,-1 0 6 16,6 15 1-16,0 0 8 15,6 20 6-15,-6-5-4 16,5 9 1-16,-5 1-6 15,0 14 1-15,0-5-7 0,0 5-1 16,-5-4 0-16,-1 9 2 16,1-10-39-16,-1 0-16 15,1-4-51-15,-1-6-22 16,-5-4-6 0,6-10-19-16,0-1 65 15</inkml:trace>
  <inkml:trace contextRef="#ctx0" brushRef="#br0" timeOffset="8318">25636 1172 228 0,'11'-15'88'0,"-11"15"-48"0,0 5-16 16,0-5 29-16,-6 10-5 15,1-5-1-15,-6 5 0 16,5-1 2-16,-10 6-26 15,-1-5 7-15,-5 14 1 0,6-4-14 16,-6 5-7-16,-1-6-9 0,7 6-1 16,-1-6 0-16,6 1 0 15,0-1-3-15,6 1 0 16,5-5-1-16,11 9 0 16,0-4 0-16,11-1 0 15,-6-4 5-15,12 5 1 16,-11-6 2-16,-1 11 2 15,1-5 14-15,-6 14 10 16,0-5-7-16,-17 15-1 16,1-9-11-16,-28 18-4 15,5-8-48-15,-33 4-23 16,12-10-91-16,-6 5-38 16,5-5 35-1</inkml:trace>
  <inkml:trace contextRef="#ctx0" brushRef="#br0" timeOffset="9398">26749 407 248 0,'-44'-59'93'0,"28"44"-50"0,5 0-33 0,5 10 23 16,6 1-18-16,0 4-6 15,0 0-1-15,0 9 1 16,0 21-4-16,0 19 8 0,0 0 6 16,0 10-1-16,0 19-1 15,0 0-3-15,6 7-1 16,-6 18-5-16,0-25 0 16,0-14-7-16,0 9-1 15,-6 30 2-15,1-39 1 16,5-10 1-16,-6 0 0 15,6-10-2-15,-6-5 1 0,6-5 0 16,0-4 1-16,0-6 0 16,-5-4 0-16,5-6-5 15,0-19 1-15,0 1 0 16,0-21 2-16,0 5-3 16,11-19-2-16,6-34-1 15,16-6 3-15,-6 6 0 16,1 14 3-16,-1 10-3 15,1 10-2-15,-6 5-1 16,5 9 0-16,1 10 3 16,0 6 0-16,-1 13 3 15,-5 16 3-15,0 19 2 16,-5 10 3-16,-6 5-1 0,-6-15 0 16,1-4-3-16,-1 14-1 15,-5-5-1-15,0 10 2 16,0-5-10-16,-5 0-4 15,5-10-49-15,-6-10-22 16,1 10-44 0,5-9-55-16,0-6 56 15</inkml:trace>
  <inkml:trace contextRef="#ctx0" brushRef="#br0" timeOffset="9953">27251 1407 156 0,'-6'-10'60'0,"6"10"-32"0,0 0-15 15,0 0 19-15,0 0-9 16,6 0-4-16,-1 0 5 15,1 0 4-15,10 0-15 16,-5 0 6-16,0 0 4 0,0 0-8 16,0 0-3-16,0 0-5 15,6 0 0-15,-6 0-4 16,0 0-2-16,6-5 0 0,-1 1 1 16,6-6-1-16,-5 5 2 15,-6-5 0-15,5-5 3 16,-5-9-1-16,-5-6 0 15,-17-4-3-15,-11 5 1 16,11 9-2-16,-6-4-1 16,1 9 1-16,-1 5 1 15,1 10-6-15,-6 15 1 16,-1 14-1-16,7 6-1 16,-1-1 4-16,6 5 0 15,6 5 1-15,5 5 0 16,0-5 4-16,11 0 2 15,0-4-2-15,5-11-3 16,1-5 0-16,11-4-1 0,10 0 2 16,1-6 3-16,5-4-2 15,5-10-2-15,-10-5-38 16,0 0-15-16,-6-4-38 16,0-1-16-16,-6-5 13 15</inkml:trace>
  <inkml:trace contextRef="#ctx0" brushRef="#br0" timeOffset="10358">27907 1520 124 0,'5'29'46'0,"-5"-9"-24"0,6-1-15 0,-6-9 13 16,5 0-6-16,1 0 0 15,-6-5 27-15,0-5 12 16,0-5-26-16,0-10 1 0,-6-9 0 16,1-11-5-16,-1 1-1 15,1-5-6-15,-1-5 0 16,6 5-5-16,0-6 1 15,0 1-7-15,0 5-1 16,0 5-2-16,0 9 1 16,6 6-2-16,-1 4-1 0,6 5 9 15,6 5 4-15,-1 5-4 16,6 5-1-16,0 5-4 16,6-5-1-16,-11 5-21 15,10 0-8-15,-5-6-40 16,6 1-15-16,-1 5-48 15</inkml:trace>
  <inkml:trace contextRef="#ctx0" brushRef="#br0" timeOffset="10899">28414 1471 160 0,'5'0'63'0,"-5"0"-34"0,6 0-27 0,-1 0 12 16,6 0-7-16,6 0 1 15,-6 0 6-15,0 5 3 16,11-5-6-16,-5 0-2 15,5 0-1-15,-6-5 0 16,1 0-4-16,-1-5-1 16,-5 0 1-16,0 1 0 0,-5-11 0 15,-1-5 0-15,1 1 0 16,-6-1 2-16,0 1-1 16,0-1 0-16,-6 6-1 15,-5-1 0-15,0 6-2 16,-5 4-2-16,-12 20 3 15,1 4 0-15,-6 11 7 16,-6-1 6-16,0 11-2 16,17 9 0-16,0 5 9 15,6 5 5-15,5-10-1 16,11-10-2-16,11 0-11 16,5 1-6-16,6-6-3 0,0-9-1 15,17-6 0-15,-6-9 2 16,-5-10-1-16,-1-5 2 15,-5 1-37-15,0-6-17 16,0 0-53-16,-5 5-22 16,10 6 2-1</inkml:trace>
  <inkml:trace contextRef="#ctx0" brushRef="#br0" timeOffset="11263">29026 1686 384 0,'-11'0'143'0,"5"-4"-78"0,1-1-54 16,5 5 40 0,-6-5-22-16,6 0-17 0,-11 0-7 15,11 0-5 1,-5 0 0-16,-1 0 0 0,1 0-58 0,10 0-148 31,6-4-26-31,0-1 106 16</inkml:trace>
  <inkml:trace contextRef="#ctx0" brushRef="#br0" timeOffset="11608">29108 554 104 0,'-11'-5'38'0,"11"5"-20"0,0 0-12 16,0 9 11-16,0 1-3 16,0 5 0-16,0 9 11 15,0 6 9-15,-5 9 4 16,-6 10 4-16,0 6-23 16,0 9-2-16,5 4 0 0,1 11-7 15,-1-6-3-15,6-9-53 16,6-5-23-16,5-5-35 15</inkml:trace>
  <inkml:trace contextRef="#ctx0" brushRef="#br0" timeOffset="17594">5153 686 80 0,'-11'-15'33'0,"5"15"-18"0,1-5-13 16,-1 5 9-16,-11 0-7 0,1 0-2 16,-12 5-1-1,-5-5 3-15,-5 5 2 16,-6 0 6-16,-11 0 3 15,-12 0-2-15,-15 0 2 16,-12-5-4-16,-11 0-1 16,1 5-2-16,4-1 0 15,-10 6-4-15,-11-5-3 0,-11-5 0 16,-1 5-4-16,1 6 2 16,0-1 1-16,-12-1 2 15,-16 1 1-15,6 0 3 16,5 5-3-16,0-5 0 0,-10-6-1 15,-7 1 1-15,6 0-2 16,6 5-1-16,-6 0 9 16,-16 0 6-16,5-1-1 15,17 21 0-15,10 4-8 16,1 0-2-16,5 6-4 16,0 4-1-16,6 0-1 15,16 5 0-15,12 5 2 16,4-5 0-16,12-5-3 15,5 0 2-15,6 0 1 16,11 5 2-16,11 0-3 16,-11 25-2-16,27 4-1 15,12 5 0-15,16-4 0 16,11-1 3-16,16-5-2 0,6-9 1 16,17-5 0-16,5 0-2 15,0-5 3-15,11 1 2 16,11-6-2-16,12 9 0 15,21 1 1-15,17 5 2 16,-6 0-1-16,-6-11-1 16,7-4 1-16,15 0-1 15,18-9 0-15,10-11 2 16,-11 0-1-16,6 1 2 16,22-6 2-16,17-4 2 15,-18-5-1-15,1-6 1 16,28 1-4-16,-1 0-2 15,-10-10 0-15,10 0-1 0,17 5 0 16,-17 0 2-16,1-5 1 16,27 0 3-16,-6 0-1 15,-10 0 2-15,21-5-2 16,12 5 0-16,-17-5-8 16,5 0 0-16,12 0 1 15,-17-5 3-15,11 1 4 16,11 4 2-16,-22-10-1 15,0 5 1-15,17 5-4 16,-17 0-2-16,-6 1 0 16,12 4 1-16,5 0-3 15,-28-5 0-15,0 5 3 16,17 0 3-16,-22-10-7 16,0 0 0-16,17 10 2 15,5-5 4-15,-22-5 1 0,0 5 2 16,11 1-4-16,-11-1 0 15,-11-5-1-15,-6 5-2 16,11-5 1-16,-5 0-1 16,-11-9 2-16,0 4 3 15,11 0-2-15,0 1-2 16,-22-6 4-16,-6 0 4 16,12 1-5-16,10 4-2 15,-33-4 1-15,1-6 0 16,-6 5-1-16,5 1-2 15,0-6 1-15,-16 1-1 0,-17-1 0 16,1 1 2-16,-12-1-1 16,6 1 2-16,-1-1 0 15,-4 6 3-15,-12-6 1 16,-5 1 3-16,-12-1-3 16,-5 1-2-16,1 3-2 15,-1 2 0-15,0-11 2 16,0-4 4-16,0 0-2 15,0-11-2-15,-5-8 2 16,-6-6 0-16,-11-5-1 16,-11 5-1-16,-10 1 1 15,-7 4 1-15,-10 0-1 16,-1 5 1-16,-10 5-4 16,-6 4-2-16,-17 6 2 15,-16-10 0-15,-17 0-1 16,-16-15-2-16,-11-5-4 0,-17 1 0 15,-5-16 0-15,-11 16-1 16,-33 4-1-16,-6 0-1 16,-17 5-1-16,-4 10 2 15,-34 0-1-15,-17 5 2 16,6 8 3-16,-33 2 3 16,-5-5-2-16,-40-1-2 15,-10-4 2-15,-16 10 0 16,-29-6-2-16,-27 6 2 15,-5 5 1-15,-39-1 2 16,-16 15-1-16,-23 0-1 0,-16 6-2 16,0 18 1-16,-11 1-1 15,-17 0 0-15,6 9 2 16,6-4 0-16,-17-6-20 16,11 16-9-16,5-11-25 15,-27 6-11-15,5-1-51 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5:06.5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3713 711 64 0,'-6'-19'27'0,"0"14"-14"0,1-5-13 0,-1 5 5 16,1 0-3-16,-1 0-2 15,1 0 1-15,-6-4-1 16,0-1 6-16,-6 0 6 15,-5 0 5-15,-5 0 2 16,-6 1-8-16,-11-1-2 16,-12 0-3-16,-15 5 1 0,-1 0 2 15,-5 0 2 1,0 5-1-16,5 0 1 0,-11 0-6 16,-16 5-3-16,-11 0 1 0,0 5-4 15,-6 10 0-15,6 9-1 16,-6 5 0-16,-16 10 2 15,-6 15 0-15,6 5-3 16,5 9 2-16,6 11-1 16,-6-6 0-16,-6 0 4 15,-4 11 1-15,4 14-4 16,12 14 1-16,5 6 0 16,6-11 0-16,0-9-3 15,5 5 2-15,0 0 1 16,12 4 0-16,16 1 0 15,5-5 0-15,11 0 2 16,6-10 1-16,11-5-4 0,5 0-1 16,6 15 1-16,11 0 2 15,11-6-2-15,11 1 0 16,6-15 3-16,5-9 1 16,11-11-4-16,11-4-1 15,11 0 1-15,11 0 0 16,11-6 3-16,6 1 3 15,-6 0 2-15,6-10 1 16,10 5-4-16,12 0-3 16,16 0 0-16,17-5 1 15,0-10-6-15,0 0 1 16,11 0 3-16,16 0 2 0,0-4 0 16,-10-1 1-16,-1-5-2 15,22 6 2-15,12-1 2 16,-18 0 2-16,1-4-6 15,22 4 0-15,11-5 1 16,-5-4 3-16,-7-5-4 16,40 14-1-16,-12-5 2 15,6-9 1-15,33-1-1 16,-11-4 1-16,17-10-2 16,27-5-1-16,-22-15 1 15,28 6 1-15,-6-6-3 16,0 5 0-16,28 0 7 15,-23-4 6-15,84 4-2 16,-34 0 0-16,-5 5-6 0,5 5-3 16,-33-5 0-16,22 5-1 15,-16 0 0-15,5 5 0 16,0-5 0-16,-10 0 0 16,32 10 2-16,-17-10 1 15,34 10-1-15,-33-5-2 16,16 9 1-16,-11-4-1 15,12 5 0-15,4 4 2 16,12-4 1-16,-6 0 1 16,1-15-5-16,10 10 1 15,-22-10 0-15,28 4 2 16,-22 1-1-16,22-5 2 16,-28 0-2-16,28 5 2 0,-23-5-2 15,23 5 2-15,-5-10-2 16,10 5 2-16,-22-5-2 15,11 0-1-15,-10-9 1 16,4 9 1-16,-10-15 1 16,-17 6 1-16,17 9 2 15,-17-15 3-15,6 10 0 16,-6-9 2-16,6-1-6 16,-11 0-3-16,-12-4-1 15,18 4 1-15,-23-9 1 16,11 4 1-16,-16-4-2 15,-12 0 1-15,1-1-4 16,-22-9 0-16,-17 5 3 16,0-5 1-16,0-10-1 0,-28-10 1 15,-5 0 2-15,6-10 2 16,-17 6-3-16,-12-1-1 16,-4 5 1-16,-1 5 0 15,-5 5 0-15,-11 0 2 16,-6-10-3-16,23-4-2 15,-6-6 0-15,-28-9-1 16,-11-10 0-16,-10 4 0 16,-18 6 2-16,7 9 1 15,-12 11-1-15,-5 4 1 16,-12 0 0-16,-10-10 1 0,-22-5 2 16,-6-4 3-16,-11-15-2 15,-5 4-2-15,-6 6 0 16,-6 5-1-16,-5-1-2 15,-5 15-2-15,-6 0-2 16,-6-4-1-16,-5-6-1 16,-11 1 0-16,0-1 0 15,-5-9 0-15,-1 4 0 16,-5 10 3-16,-5 6-5 16,-18 4 2-16,-4 0 0 15,-6 5-1-15,-11 5 4 16,-1 5 0-16,-4-6-2 15,-1 1 2-15,0-5 1 16,1 5 0-16,-12-15-3 16,-11 6 2-16,-16-6 1 0,5-10 0 15,-5 10-3-15,0 15 2 16,-11 5-1-16,-12 0-2 16,-10 0 3-16,-11-1 2 15,10 6 0-15,-15 10-1 16,-18-6 1-16,12 6-1 15,-1-1 0-15,-10 1 0 16,-22-6 0-16,5-4 0 16,0 5 0-16,-33-1 0 15,-11-4 0-15,0 9 0 16,-28-9-3-16,1 5 2 16,-18 4 1-16,-21-4 0 0,-5 9-3 15,-29-4 2-15,7 4 1 16,-18-19 2-16,7 19-1 15,-18-9-1-15,1 9 1 16,-22-4-1-16,5 14 0 16,-17-5 2-16,1 1-1 15,-6 4-1-15,-11 5-2 16,11 0 1-16,-27 0 1 16,16 10 0-16,-33-5 0 15,17 5 0-15,-12-5 2 16,1 10 1-16,16 9-1 15,-28-9 1-15,6 24-4 16,6-4-2-16,0 4 4 16,10 5 1-16,-21 1 0 15,27 9-2-15,-22-15 1 0,11 5-1 16,-17-10 0-16,1 6 0 16,21-1-3-16,-21-5 2 15,5-4 3-15,-17-5 1 16,17-1-4-16,17 6 1 15,-34-1 0-15,17 15 0 16,-16 1 0-16,10 9 2 16,18 14-3-16,-29-4 0 15,45 5-19-15,-12-10-7 16,23 9-26-16,-17-9-9 16,28 0-33-1,-6-5-28-15,11-29 52 0</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15,1 15 1-15,-1-5-4 16,1 20 2-16,-1-10 0 15,1 24 3-15,5 45-1 16,1-15 2-16,-1-5-4 16,-6-29 1-16,1-11-3 15,5 17 2-15,6 38-2 16,-11-60 0-16,-1-4 1 0,1 20 1 16,-1-10-3-16,1 19 0 15,-1-19-5-15,1 5-2 16,6 24 2-16,-7-39 0 15,1-5 1-15,0-5 0 16,-1-4-27-16,-5-6-9 16,0-5-50-16,0-4-20 15,0 0-57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a:p>
            <a:endParaRPr lang="en-US" b="0" dirty="0"/>
          </a:p>
          <a:p>
            <a:r>
              <a:rPr lang="en-US" b="0" dirty="0"/>
              <a:t>TODO: scrawl "coupling is bad, </a:t>
            </a:r>
            <a:r>
              <a:rPr lang="en-US" b="0" dirty="0" err="1"/>
              <a:t>m'kay</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a:p>
            <a:r>
              <a:rPr lang="en-US" b="0" dirty="0"/>
              <a:t>TODO: update scrawl</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a:p>
            <a:r>
              <a:rPr lang="en-US" b="0" dirty="0"/>
              <a:t>TODO: include data selector</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a:t>
            </a:r>
            <a:r>
              <a:rPr lang="en-US" sz="1200" kern="1200" dirty="0" smtClean="0">
                <a:solidFill>
                  <a:schemeClr val="tx1"/>
                </a:solidFill>
                <a:effectLst/>
                <a:latin typeface="+mn-lt"/>
                <a:ea typeface="+mn-ea"/>
                <a:cs typeface="+mn-cs"/>
              </a:rPr>
              <a:t>&lt;</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a:t>
            </a:r>
            <a:r>
              <a:rPr lang="en-US" sz="1200" kern="1200" dirty="0" smtClean="0">
                <a:solidFill>
                  <a:schemeClr val="tx1"/>
                </a:solidFill>
                <a:effectLst/>
                <a:latin typeface="+mn-lt"/>
                <a:ea typeface="+mn-ea"/>
                <a:cs typeface="+mn-cs"/>
              </a:rPr>
              <a:t>&gt;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circle</a:t>
            </a:r>
            <a:r>
              <a:rPr lang="en-US" sz="1200" kern="1200" baseline="0" dirty="0" smtClean="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a:t>
            </a:r>
            <a:r>
              <a:rPr lang="en-US" sz="1200" kern="1200" dirty="0" smtClean="0">
                <a:solidFill>
                  <a:schemeClr val="tx1"/>
                </a:solidFill>
                <a:effectLst/>
                <a:latin typeface="+mn-lt"/>
                <a:ea typeface="+mn-ea"/>
                <a:cs typeface="+mn-cs"/>
              </a:rPr>
              <a:t>&lt;</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a:t>
            </a:r>
            <a:r>
              <a:rPr lang="en-US" sz="1200" kern="1200" dirty="0" smtClean="0">
                <a:solidFill>
                  <a:schemeClr val="tx1"/>
                </a:solidFill>
                <a:effectLst/>
                <a:latin typeface="+mn-lt"/>
                <a:ea typeface="+mn-ea"/>
                <a:cs typeface="+mn-cs"/>
              </a:rPr>
              <a:t>&gt;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circle</a:t>
            </a:r>
            <a:r>
              <a:rPr lang="en-US" sz="1200" kern="1200" baseline="0" dirty="0" smtClean="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9" Type="http://schemas.openxmlformats.org/officeDocument/2006/relationships/customXml" Target="../ink/ink375.xml"/><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28.png"/><Relationship Id="rId14" Type="http://schemas.openxmlformats.org/officeDocument/2006/relationships/customXml" Target="../ink/ink412.xml"/><Relationship Id="rId22" Type="http://schemas.openxmlformats.org/officeDocument/2006/relationships/customXml" Target="../ink/ink416.xml"/><Relationship Id="rId27" Type="http://schemas.openxmlformats.org/officeDocument/2006/relationships/image" Target="../media/image276.emf"/><Relationship Id="rId30" Type="http://schemas.openxmlformats.org/officeDocument/2006/relationships/customXml" Target="../ink/ink420.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29.xml"/><Relationship Id="rId56" Type="http://schemas.openxmlformats.org/officeDocument/2006/relationships/customXml" Target="../ink/ink433.xml"/><Relationship Id="rId64" Type="http://schemas.openxmlformats.org/officeDocument/2006/relationships/customXml" Target="../ink/ink437.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4" Type="http://schemas.openxmlformats.org/officeDocument/2006/relationships/image" Target="../media/image27.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30.png"/><Relationship Id="rId71" Type="http://schemas.openxmlformats.org/officeDocument/2006/relationships/image" Target="../media/image298.emf"/><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0.xml"/></Relationships>
</file>

<file path=ppt/slides/_rels/slide44.xml.rels><?xml version="1.0" encoding="UTF-8" standalone="yes"?>
<Relationships xmlns="http://schemas.openxmlformats.org/package/2006/relationships"><Relationship Id="rId26" Type="http://schemas.openxmlformats.org/officeDocument/2006/relationships/customXml" Target="../ink/ink462.xml"/><Relationship Id="rId21" Type="http://schemas.openxmlformats.org/officeDocument/2006/relationships/image" Target="../media/image2611.emf"/><Relationship Id="rId34" Type="http://schemas.openxmlformats.org/officeDocument/2006/relationships/customXml" Target="../ink/ink466.xml"/><Relationship Id="rId42" Type="http://schemas.openxmlformats.org/officeDocument/2006/relationships/customXml" Target="../ink/ink470.xml"/><Relationship Id="rId47" Type="http://schemas.openxmlformats.org/officeDocument/2006/relationships/image" Target="../media/image2741.emf"/><Relationship Id="rId50" Type="http://schemas.openxmlformats.org/officeDocument/2006/relationships/customXml" Target="../ink/ink474.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57.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1.xml"/><Relationship Id="rId32" Type="http://schemas.openxmlformats.org/officeDocument/2006/relationships/customXml" Target="../ink/ink465.xml"/><Relationship Id="rId37" Type="http://schemas.openxmlformats.org/officeDocument/2006/relationships/image" Target="../media/image2691.emf"/><Relationship Id="rId40" Type="http://schemas.openxmlformats.org/officeDocument/2006/relationships/customXml" Target="../ink/ink469.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78.xml"/><Relationship Id="rId66" Type="http://schemas.openxmlformats.org/officeDocument/2006/relationships/customXml" Target="../ink/ink482.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6.xml"/><Relationship Id="rId22" Type="http://schemas.openxmlformats.org/officeDocument/2006/relationships/customXml" Target="../ink/ink460.xml"/><Relationship Id="rId27" Type="http://schemas.openxmlformats.org/officeDocument/2006/relationships/image" Target="../media/image264.emf"/><Relationship Id="rId30" Type="http://schemas.openxmlformats.org/officeDocument/2006/relationships/customXml" Target="../ink/ink464.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3.xml"/><Relationship Id="rId56" Type="http://schemas.openxmlformats.org/officeDocument/2006/relationships/customXml" Target="../ink/ink477.xml"/><Relationship Id="rId64" Type="http://schemas.openxmlformats.org/officeDocument/2006/relationships/customXml" Target="../ink/ink481.xml"/><Relationship Id="rId8" Type="http://schemas.openxmlformats.org/officeDocument/2006/relationships/customXml" Target="../ink/ink453.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5.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68.xml"/><Relationship Id="rId46" Type="http://schemas.openxmlformats.org/officeDocument/2006/relationships/customXml" Target="../ink/ink472.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59.xml"/><Relationship Id="rId41" Type="http://schemas.openxmlformats.org/officeDocument/2006/relationships/image" Target="../media/image2711.emf"/><Relationship Id="rId54" Type="http://schemas.openxmlformats.org/officeDocument/2006/relationships/customXml" Target="../ink/ink476.xml"/><Relationship Id="rId62" Type="http://schemas.openxmlformats.org/officeDocument/2006/relationships/customXml" Target="../ink/ink480.xml"/><Relationship Id="rId1" Type="http://schemas.openxmlformats.org/officeDocument/2006/relationships/slideLayout" Target="../slideLayouts/slideLayout2.xml"/><Relationship Id="rId6" Type="http://schemas.openxmlformats.org/officeDocument/2006/relationships/customXml" Target="../ink/ink452.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3.xml"/><Relationship Id="rId36" Type="http://schemas.openxmlformats.org/officeDocument/2006/relationships/customXml" Target="../ink/ink467.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4.xml"/><Relationship Id="rId31" Type="http://schemas.openxmlformats.org/officeDocument/2006/relationships/image" Target="../media/image266.emf"/><Relationship Id="rId44" Type="http://schemas.openxmlformats.org/officeDocument/2006/relationships/customXml" Target="../ink/ink471.xml"/><Relationship Id="rId52" Type="http://schemas.openxmlformats.org/officeDocument/2006/relationships/customXml" Target="../ink/ink475.xml"/><Relationship Id="rId60" Type="http://schemas.openxmlformats.org/officeDocument/2006/relationships/customXml" Target="../ink/ink479.xml"/><Relationship Id="rId65" Type="http://schemas.openxmlformats.org/officeDocument/2006/relationships/image" Target="../media/image2831.emf"/><Relationship Id="rId4" Type="http://schemas.openxmlformats.org/officeDocument/2006/relationships/customXml" Target="../ink/ink451.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58.xml"/><Relationship Id="rId39" Type="http://schemas.openxmlformats.org/officeDocument/2006/relationships/image" Target="../media/image2701.emf"/></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3.xml"/></Relationships>
</file>

<file path=ppt/slides/_rels/slide46.xml.rels><?xml version="1.0" encoding="UTF-8" standalone="yes"?>
<Relationships xmlns="http://schemas.openxmlformats.org/package/2006/relationships"><Relationship Id="rId8" Type="http://schemas.openxmlformats.org/officeDocument/2006/relationships/customXml" Target="../ink/ink484.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5.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1.xml"/><Relationship Id="rId26" Type="http://schemas.openxmlformats.org/officeDocument/2006/relationships/customXml" Target="../ink/ink49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99.xml"/><Relationship Id="rId7" Type="http://schemas.microsoft.com/office/2007/relationships/diagramDrawing" Target="../diagrams/drawing5.xml"/><Relationship Id="rId12" Type="http://schemas.openxmlformats.org/officeDocument/2006/relationships/customXml" Target="../ink/ink48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1.xml"/><Relationship Id="rId2" Type="http://schemas.openxmlformats.org/officeDocument/2006/relationships/notesSlide" Target="../notesSlides/notesSlide47.xml"/><Relationship Id="rId16" Type="http://schemas.openxmlformats.org/officeDocument/2006/relationships/customXml" Target="../ink/ink490.xml"/><Relationship Id="rId20" Type="http://schemas.openxmlformats.org/officeDocument/2006/relationships/customXml" Target="../ink/ink492.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4.xml"/><Relationship Id="rId32" Type="http://schemas.openxmlformats.org/officeDocument/2006/relationships/customXml" Target="../ink/ink498.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6.xml"/><Relationship Id="rId36" Type="http://schemas.openxmlformats.org/officeDocument/2006/relationships/customXml" Target="../ink/ink500.xml"/><Relationship Id="rId10" Type="http://schemas.openxmlformats.org/officeDocument/2006/relationships/customXml" Target="../ink/ink487.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89.xml"/><Relationship Id="rId22" Type="http://schemas.openxmlformats.org/officeDocument/2006/relationships/customXml" Target="../ink/ink493.xml"/><Relationship Id="rId27" Type="http://schemas.openxmlformats.org/officeDocument/2006/relationships/image" Target="../media/image2410.emf"/><Relationship Id="rId30" Type="http://schemas.openxmlformats.org/officeDocument/2006/relationships/customXml" Target="../ink/ink497.xml"/><Relationship Id="rId35" Type="http://schemas.openxmlformats.org/officeDocument/2006/relationships/image" Target="../media/image1992.emf"/><Relationship Id="rId8" Type="http://schemas.openxmlformats.org/officeDocument/2006/relationships/customXml" Target="../ink/ink486.xml"/><Relationship Id="rId3"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07.xml"/><Relationship Id="rId26" Type="http://schemas.openxmlformats.org/officeDocument/2006/relationships/customXml" Target="../ink/ink51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5.xml"/><Relationship Id="rId42" Type="http://schemas.openxmlformats.org/officeDocument/2006/relationships/customXml" Target="../ink/ink519.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8.xml"/><Relationship Id="rId16" Type="http://schemas.openxmlformats.org/officeDocument/2006/relationships/customXml" Target="../ink/ink506.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0.xml"/><Relationship Id="rId32" Type="http://schemas.openxmlformats.org/officeDocument/2006/relationships/customXml" Target="../ink/ink514.xml"/><Relationship Id="rId37" Type="http://schemas.openxmlformats.org/officeDocument/2006/relationships/image" Target="../media/image2001.emf"/><Relationship Id="rId40" Type="http://schemas.openxmlformats.org/officeDocument/2006/relationships/customXml" Target="../ink/ink518.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2.xml"/><Relationship Id="rId36" Type="http://schemas.openxmlformats.org/officeDocument/2006/relationships/customXml" Target="../ink/ink516.xml"/><Relationship Id="rId49" Type="http://schemas.openxmlformats.org/officeDocument/2006/relationships/image" Target="../media/image2072.emf"/><Relationship Id="rId10" Type="http://schemas.openxmlformats.org/officeDocument/2006/relationships/customXml" Target="../ink/ink50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0.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5.xml"/><Relationship Id="rId22" Type="http://schemas.openxmlformats.org/officeDocument/2006/relationships/customXml" Target="../ink/ink509.xml"/><Relationship Id="rId27" Type="http://schemas.openxmlformats.org/officeDocument/2006/relationships/image" Target="../media/image2410.emf"/><Relationship Id="rId30" Type="http://schemas.openxmlformats.org/officeDocument/2006/relationships/customXml" Target="../ink/ink51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2.xml"/><Relationship Id="rId8" Type="http://schemas.openxmlformats.org/officeDocument/2006/relationships/customXml" Target="../ink/ink502.xml"/><Relationship Id="rId3" Type="http://schemas.openxmlformats.org/officeDocument/2006/relationships/diagramData" Target="../diagrams/data6.xml"/><Relationship Id="rId12" Type="http://schemas.openxmlformats.org/officeDocument/2006/relationships/customXml" Target="../ink/ink50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17.xml"/><Relationship Id="rId46" Type="http://schemas.openxmlformats.org/officeDocument/2006/relationships/customXml" Target="../ink/ink521.xml"/><Relationship Id="rId20" Type="http://schemas.openxmlformats.org/officeDocument/2006/relationships/customXml" Target="../ink/ink508.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28.xml"/><Relationship Id="rId26" Type="http://schemas.openxmlformats.org/officeDocument/2006/relationships/customXml" Target="../ink/ink532.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6.xml"/><Relationship Id="rId42" Type="http://schemas.openxmlformats.org/officeDocument/2006/relationships/customXml" Target="../ink/ink540.xml"/><Relationship Id="rId47" Type="http://schemas.openxmlformats.org/officeDocument/2006/relationships/image" Target="../media/image2062.emf"/><Relationship Id="rId50" Type="http://schemas.openxmlformats.org/officeDocument/2006/relationships/customXml" Target="../ink/ink544.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9.xml"/><Relationship Id="rId16" Type="http://schemas.openxmlformats.org/officeDocument/2006/relationships/customXml" Target="../ink/ink527.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1.xml"/><Relationship Id="rId32" Type="http://schemas.openxmlformats.org/officeDocument/2006/relationships/customXml" Target="../ink/ink535.xml"/><Relationship Id="rId37" Type="http://schemas.openxmlformats.org/officeDocument/2006/relationships/image" Target="../media/image2001.emf"/><Relationship Id="rId40" Type="http://schemas.openxmlformats.org/officeDocument/2006/relationships/customXml" Target="../ink/ink539.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6.xml"/><Relationship Id="rId22" Type="http://schemas.openxmlformats.org/officeDocument/2006/relationships/customXml" Target="../ink/ink530.xml"/><Relationship Id="rId27" Type="http://schemas.openxmlformats.org/officeDocument/2006/relationships/image" Target="../media/image2410.emf"/><Relationship Id="rId30" Type="http://schemas.openxmlformats.org/officeDocument/2006/relationships/customXml" Target="../ink/ink534.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3.xml"/><Relationship Id="rId56" Type="http://schemas.openxmlformats.org/officeDocument/2006/relationships/customXml" Target="../ink/ink547.xml"/><Relationship Id="rId8" Type="http://schemas.openxmlformats.org/officeDocument/2006/relationships/customXml" Target="../ink/ink523.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5.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38.xml"/><Relationship Id="rId46" Type="http://schemas.openxmlformats.org/officeDocument/2006/relationships/customXml" Target="../ink/ink542.xml"/><Relationship Id="rId20" Type="http://schemas.openxmlformats.org/officeDocument/2006/relationships/customXml" Target="../ink/ink529.xml"/><Relationship Id="rId41" Type="http://schemas.openxmlformats.org/officeDocument/2006/relationships/image" Target="../media/image2032.emf"/><Relationship Id="rId54" Type="http://schemas.openxmlformats.org/officeDocument/2006/relationships/customXml" Target="../ink/ink546.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3.xml"/><Relationship Id="rId36" Type="http://schemas.openxmlformats.org/officeDocument/2006/relationships/customXml" Target="../ink/ink537.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4.xml"/><Relationship Id="rId31" Type="http://schemas.openxmlformats.org/officeDocument/2006/relationships/image" Target="../media/image1321.emf"/><Relationship Id="rId44" Type="http://schemas.openxmlformats.org/officeDocument/2006/relationships/customXml" Target="../ink/ink541.xml"/><Relationship Id="rId52" Type="http://schemas.openxmlformats.org/officeDocument/2006/relationships/customXml" Target="../ink/ink5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48.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49.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3.xml"/><Relationship Id="rId13" Type="http://schemas.openxmlformats.org/officeDocument/2006/relationships/image" Target="../media/image2400.emf"/><Relationship Id="rId18" Type="http://schemas.openxmlformats.org/officeDocument/2006/relationships/customXml" Target="../ink/ink558.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5.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57.xml"/><Relationship Id="rId1" Type="http://schemas.openxmlformats.org/officeDocument/2006/relationships/slideLayout" Target="../slideLayouts/slideLayout2.xml"/><Relationship Id="rId6" Type="http://schemas.openxmlformats.org/officeDocument/2006/relationships/customXml" Target="../ink/ink552.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4.xml"/><Relationship Id="rId19" Type="http://schemas.openxmlformats.org/officeDocument/2006/relationships/image" Target="../media/image2700.emf"/><Relationship Id="rId4" Type="http://schemas.openxmlformats.org/officeDocument/2006/relationships/customXml" Target="../ink/ink551.xml"/><Relationship Id="rId9" Type="http://schemas.openxmlformats.org/officeDocument/2006/relationships/image" Target="../media/image2200.emf"/><Relationship Id="rId14" Type="http://schemas.openxmlformats.org/officeDocument/2006/relationships/customXml" Target="../ink/ink556.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59.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67.xml"/><Relationship Id="rId26" Type="http://schemas.openxmlformats.org/officeDocument/2006/relationships/customXml" Target="../ink/ink571.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5.xml"/><Relationship Id="rId7" Type="http://schemas.openxmlformats.org/officeDocument/2006/relationships/image" Target="../media/image2931.emf"/><Relationship Id="rId12" Type="http://schemas.openxmlformats.org/officeDocument/2006/relationships/customXml" Target="../ink/ink564.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6.xml"/><Relationship Id="rId20" Type="http://schemas.openxmlformats.org/officeDocument/2006/relationships/customXml" Target="../ink/ink568.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1.xml"/><Relationship Id="rId11" Type="http://schemas.openxmlformats.org/officeDocument/2006/relationships/image" Target="../media/image2951.emf"/><Relationship Id="rId24" Type="http://schemas.openxmlformats.org/officeDocument/2006/relationships/customXml" Target="../ink/ink570.xml"/><Relationship Id="rId32" Type="http://schemas.openxmlformats.org/officeDocument/2006/relationships/customXml" Target="../ink/ink574.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2.xml"/><Relationship Id="rId10" Type="http://schemas.openxmlformats.org/officeDocument/2006/relationships/customXml" Target="../ink/ink563.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0.xml"/><Relationship Id="rId9" Type="http://schemas.openxmlformats.org/officeDocument/2006/relationships/image" Target="../media/image2941.emf"/><Relationship Id="rId14" Type="http://schemas.openxmlformats.org/officeDocument/2006/relationships/customXml" Target="../ink/ink565.xml"/><Relationship Id="rId22" Type="http://schemas.openxmlformats.org/officeDocument/2006/relationships/customXml" Target="../ink/ink569.xml"/><Relationship Id="rId27" Type="http://schemas.openxmlformats.org/officeDocument/2006/relationships/image" Target="../media/image3031.emf"/><Relationship Id="rId30" Type="http://schemas.openxmlformats.org/officeDocument/2006/relationships/customXml" Target="../ink/ink573.xml"/><Relationship Id="rId35" Type="http://schemas.openxmlformats.org/officeDocument/2006/relationships/image" Target="../media/image3080.emf"/><Relationship Id="rId8" Type="http://schemas.openxmlformats.org/officeDocument/2006/relationships/customXml" Target="../ink/ink56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581.xml"/><Relationship Id="rId18" Type="http://schemas.openxmlformats.org/officeDocument/2006/relationships/image" Target="../media/image310.emf"/><Relationship Id="rId26" Type="http://schemas.openxmlformats.org/officeDocument/2006/relationships/image" Target="../media/image3150.emf"/><Relationship Id="rId39" Type="http://schemas.openxmlformats.org/officeDocument/2006/relationships/customXml" Target="../ink/ink594.xml"/><Relationship Id="rId21" Type="http://schemas.openxmlformats.org/officeDocument/2006/relationships/customXml" Target="../ink/ink585.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598.xml"/><Relationship Id="rId7" Type="http://schemas.openxmlformats.org/officeDocument/2006/relationships/customXml" Target="../ink/ink578.xml"/><Relationship Id="rId2" Type="http://schemas.openxmlformats.org/officeDocument/2006/relationships/notesSlide" Target="../notesSlides/notesSlide61.xml"/><Relationship Id="rId16" Type="http://schemas.openxmlformats.org/officeDocument/2006/relationships/image" Target="../media/image309.emf"/><Relationship Id="rId29" Type="http://schemas.openxmlformats.org/officeDocument/2006/relationships/customXml" Target="../ink/ink589.xml"/><Relationship Id="rId1" Type="http://schemas.openxmlformats.org/officeDocument/2006/relationships/slideLayout" Target="../slideLayouts/slideLayout2.xml"/><Relationship Id="rId6" Type="http://schemas.openxmlformats.org/officeDocument/2006/relationships/image" Target="../media/image2871.emf"/><Relationship Id="rId11" Type="http://schemas.openxmlformats.org/officeDocument/2006/relationships/customXml" Target="../ink/ink580.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93.xml"/><Relationship Id="rId40" Type="http://schemas.openxmlformats.org/officeDocument/2006/relationships/image" Target="../media/image323.emf"/><Relationship Id="rId45" Type="http://schemas.openxmlformats.org/officeDocument/2006/relationships/customXml" Target="../ink/ink597.xml"/><Relationship Id="rId5" Type="http://schemas.openxmlformats.org/officeDocument/2006/relationships/customXml" Target="../ink/ink577.xml"/><Relationship Id="rId15" Type="http://schemas.openxmlformats.org/officeDocument/2006/relationships/customXml" Target="../ink/ink582.xml"/><Relationship Id="rId23" Type="http://schemas.openxmlformats.org/officeDocument/2006/relationships/customXml" Target="../ink/ink586.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1.emf"/><Relationship Id="rId19" Type="http://schemas.openxmlformats.org/officeDocument/2006/relationships/customXml" Target="../ink/ink584.xml"/><Relationship Id="rId31" Type="http://schemas.openxmlformats.org/officeDocument/2006/relationships/customXml" Target="../ink/ink590.xml"/><Relationship Id="rId44" Type="http://schemas.openxmlformats.org/officeDocument/2006/relationships/image" Target="../media/image325.emf"/><Relationship Id="rId4" Type="http://schemas.openxmlformats.org/officeDocument/2006/relationships/image" Target="../media/image2851.emf"/><Relationship Id="rId9" Type="http://schemas.openxmlformats.org/officeDocument/2006/relationships/customXml" Target="../ink/ink579.xml"/><Relationship Id="rId14" Type="http://schemas.openxmlformats.org/officeDocument/2006/relationships/image" Target="../media/image2913.emf"/><Relationship Id="rId22" Type="http://schemas.openxmlformats.org/officeDocument/2006/relationships/image" Target="../media/image313.emf"/><Relationship Id="rId27" Type="http://schemas.openxmlformats.org/officeDocument/2006/relationships/customXml" Target="../ink/ink588.xml"/><Relationship Id="rId30" Type="http://schemas.openxmlformats.org/officeDocument/2006/relationships/image" Target="../media/image317.emf"/><Relationship Id="rId35" Type="http://schemas.openxmlformats.org/officeDocument/2006/relationships/customXml" Target="../ink/ink592.xml"/><Relationship Id="rId43" Type="http://schemas.openxmlformats.org/officeDocument/2006/relationships/customXml" Target="../ink/ink596.xml"/><Relationship Id="rId48" Type="http://schemas.openxmlformats.org/officeDocument/2006/relationships/image" Target="../media/image327.emf"/><Relationship Id="rId8" Type="http://schemas.openxmlformats.org/officeDocument/2006/relationships/image" Target="../media/image2881.emf"/><Relationship Id="rId3" Type="http://schemas.openxmlformats.org/officeDocument/2006/relationships/customXml" Target="../ink/ink576.xml"/><Relationship Id="rId12" Type="http://schemas.openxmlformats.org/officeDocument/2006/relationships/image" Target="../media/image2901.emf"/><Relationship Id="rId17" Type="http://schemas.openxmlformats.org/officeDocument/2006/relationships/customXml" Target="../ink/ink583.xml"/><Relationship Id="rId25" Type="http://schemas.openxmlformats.org/officeDocument/2006/relationships/customXml" Target="../ink/ink587.xml"/><Relationship Id="rId33" Type="http://schemas.openxmlformats.org/officeDocument/2006/relationships/customXml" Target="../ink/ink591.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95.xml"/></Relationships>
</file>

<file path=ppt/slides/_rels/slide62.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image" Target="../media/image40.png"/><Relationship Id="rId7" Type="http://schemas.openxmlformats.org/officeDocument/2006/relationships/customXml" Target="../ink/ink59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42.emf"/><Relationship Id="rId4" Type="http://schemas.openxmlformats.org/officeDocument/2006/relationships/customXml" Target="../ink/ink600.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44.emf"/><Relationship Id="rId4" Type="http://schemas.openxmlformats.org/officeDocument/2006/relationships/customXml" Target="../ink/ink601.xml"/></Relationships>
</file>

<file path=ppt/slides/_rels/slide65.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609.xml"/><Relationship Id="rId26" Type="http://schemas.openxmlformats.org/officeDocument/2006/relationships/customXml" Target="../ink/ink613.xml"/><Relationship Id="rId39" Type="http://schemas.openxmlformats.org/officeDocument/2006/relationships/image" Target="../media/image2171.emf"/><Relationship Id="rId21" Type="http://schemas.openxmlformats.org/officeDocument/2006/relationships/image" Target="../media/image2071.emf"/><Relationship Id="rId34" Type="http://schemas.openxmlformats.org/officeDocument/2006/relationships/customXml" Target="../ink/ink617.xml"/><Relationship Id="rId42" Type="http://schemas.openxmlformats.org/officeDocument/2006/relationships/customXml" Target="../ink/ink621.xml"/><Relationship Id="rId47" Type="http://schemas.openxmlformats.org/officeDocument/2006/relationships/image" Target="../media/image2221.emf"/><Relationship Id="rId50" Type="http://schemas.openxmlformats.org/officeDocument/2006/relationships/customXml" Target="../ink/ink625.xml"/><Relationship Id="rId7" Type="http://schemas.openxmlformats.org/officeDocument/2006/relationships/image" Target="../media/image1970.emf"/><Relationship Id="rId2" Type="http://schemas.openxmlformats.org/officeDocument/2006/relationships/notesSlide" Target="../notesSlides/notesSlide65.xml"/><Relationship Id="rId16" Type="http://schemas.openxmlformats.org/officeDocument/2006/relationships/customXml" Target="../ink/ink608.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612.xml"/><Relationship Id="rId32" Type="http://schemas.openxmlformats.org/officeDocument/2006/relationships/customXml" Target="../ink/ink616.xml"/><Relationship Id="rId37" Type="http://schemas.openxmlformats.org/officeDocument/2006/relationships/image" Target="../media/image2161.emf"/><Relationship Id="rId40" Type="http://schemas.openxmlformats.org/officeDocument/2006/relationships/customXml" Target="../ink/ink620.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614.xml"/><Relationship Id="rId36" Type="http://schemas.openxmlformats.org/officeDocument/2006/relationships/customXml" Target="../ink/ink618.xml"/><Relationship Id="rId49" Type="http://schemas.openxmlformats.org/officeDocument/2006/relationships/image" Target="../media/image2231.emf"/><Relationship Id="rId10" Type="http://schemas.openxmlformats.org/officeDocument/2006/relationships/customXml" Target="../ink/ink605.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622.xml"/><Relationship Id="rId4" Type="http://schemas.openxmlformats.org/officeDocument/2006/relationships/customXml" Target="../ink/ink602.xml"/><Relationship Id="rId9" Type="http://schemas.openxmlformats.org/officeDocument/2006/relationships/image" Target="../media/image1980.emf"/><Relationship Id="rId14" Type="http://schemas.openxmlformats.org/officeDocument/2006/relationships/customXml" Target="../ink/ink607.xml"/><Relationship Id="rId22" Type="http://schemas.openxmlformats.org/officeDocument/2006/relationships/customXml" Target="../ink/ink611.xml"/><Relationship Id="rId27" Type="http://schemas.openxmlformats.org/officeDocument/2006/relationships/image" Target="../media/image2111.emf"/><Relationship Id="rId30" Type="http://schemas.openxmlformats.org/officeDocument/2006/relationships/customXml" Target="../ink/ink615.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624.xml"/><Relationship Id="rId8" Type="http://schemas.openxmlformats.org/officeDocument/2006/relationships/customXml" Target="../ink/ink604.xml"/><Relationship Id="rId51" Type="http://schemas.openxmlformats.org/officeDocument/2006/relationships/image" Target="../media/image2240.emf"/><Relationship Id="rId3" Type="http://schemas.openxmlformats.org/officeDocument/2006/relationships/image" Target="../media/image44.png"/><Relationship Id="rId12" Type="http://schemas.openxmlformats.org/officeDocument/2006/relationships/customXml" Target="../ink/ink606.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619.xml"/><Relationship Id="rId46" Type="http://schemas.openxmlformats.org/officeDocument/2006/relationships/customXml" Target="../ink/ink623.xml"/><Relationship Id="rId20" Type="http://schemas.openxmlformats.org/officeDocument/2006/relationships/customXml" Target="../ink/ink610.xml"/><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603.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45.emf"/><Relationship Id="rId4" Type="http://schemas.openxmlformats.org/officeDocument/2006/relationships/customXml" Target="../ink/ink626.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47.emf"/><Relationship Id="rId4" Type="http://schemas.openxmlformats.org/officeDocument/2006/relationships/customXml" Target="../ink/ink62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628.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630.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32.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631.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4.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638.xml"/><Relationship Id="rId42" Type="http://schemas.openxmlformats.org/officeDocument/2006/relationships/image" Target="../media/image422.emf"/><Relationship Id="rId47" Type="http://schemas.openxmlformats.org/officeDocument/2006/relationships/customXml" Target="../ink/ink651.xml"/><Relationship Id="rId63" Type="http://schemas.openxmlformats.org/officeDocument/2006/relationships/customXml" Target="../ink/ink659.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33.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646.xml"/><Relationship Id="rId40" Type="http://schemas.openxmlformats.org/officeDocument/2006/relationships/image" Target="../media/image412.emf"/><Relationship Id="rId45" Type="http://schemas.openxmlformats.org/officeDocument/2006/relationships/customXml" Target="../ink/ink650.xml"/><Relationship Id="rId53" Type="http://schemas.openxmlformats.org/officeDocument/2006/relationships/customXml" Target="../ink/ink654.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67.xml"/><Relationship Id="rId5" Type="http://schemas.openxmlformats.org/officeDocument/2006/relationships/diagramQuickStyle" Target="../diagrams/quickStyle12.xml"/><Relationship Id="rId61" Type="http://schemas.openxmlformats.org/officeDocument/2006/relationships/customXml" Target="../ink/ink658.xml"/><Relationship Id="rId19" Type="http://schemas.openxmlformats.org/officeDocument/2006/relationships/customXml" Target="../ink/ink637.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41.xml"/><Relationship Id="rId30" Type="http://schemas.openxmlformats.org/officeDocument/2006/relationships/image" Target="../media/image362.emf"/><Relationship Id="rId35" Type="http://schemas.openxmlformats.org/officeDocument/2006/relationships/customXml" Target="../ink/ink645.xml"/><Relationship Id="rId43" Type="http://schemas.openxmlformats.org/officeDocument/2006/relationships/customXml" Target="../ink/ink649.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662.xml"/><Relationship Id="rId77" Type="http://schemas.openxmlformats.org/officeDocument/2006/relationships/customXml" Target="../ink/ink666.xml"/><Relationship Id="rId8" Type="http://schemas.openxmlformats.org/officeDocument/2006/relationships/image" Target="../media/image47.png"/><Relationship Id="rId51" Type="http://schemas.openxmlformats.org/officeDocument/2006/relationships/customXml" Target="../ink/ink653.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36.xml"/><Relationship Id="rId25" Type="http://schemas.openxmlformats.org/officeDocument/2006/relationships/customXml" Target="../ink/ink640.xml"/><Relationship Id="rId33" Type="http://schemas.openxmlformats.org/officeDocument/2006/relationships/customXml" Target="../ink/ink644.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657.xml"/><Relationship Id="rId67" Type="http://schemas.openxmlformats.org/officeDocument/2006/relationships/customXml" Target="../ink/ink661.xml"/><Relationship Id="rId20" Type="http://schemas.openxmlformats.org/officeDocument/2006/relationships/image" Target="../media/image3120.emf"/><Relationship Id="rId41" Type="http://schemas.openxmlformats.org/officeDocument/2006/relationships/customXml" Target="../ink/ink648.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665.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635.xml"/><Relationship Id="rId23" Type="http://schemas.openxmlformats.org/officeDocument/2006/relationships/customXml" Target="../ink/ink639.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652.xml"/><Relationship Id="rId57" Type="http://schemas.openxmlformats.org/officeDocument/2006/relationships/customXml" Target="../ink/ink656.xml"/><Relationship Id="rId10" Type="http://schemas.openxmlformats.org/officeDocument/2006/relationships/image" Target="../media/image49.png"/><Relationship Id="rId31" Type="http://schemas.openxmlformats.org/officeDocument/2006/relationships/customXml" Target="../ink/ink643.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660.xml"/><Relationship Id="rId73" Type="http://schemas.openxmlformats.org/officeDocument/2006/relationships/customXml" Target="../ink/ink664.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48.png"/><Relationship Id="rId13" Type="http://schemas.openxmlformats.org/officeDocument/2006/relationships/customXml" Target="../ink/ink634.xml"/><Relationship Id="rId18" Type="http://schemas.openxmlformats.org/officeDocument/2006/relationships/image" Target="../media/image3070.emf"/><Relationship Id="rId39" Type="http://schemas.openxmlformats.org/officeDocument/2006/relationships/customXml" Target="../ink/ink647.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655.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663.xml"/><Relationship Id="rId2" Type="http://schemas.openxmlformats.org/officeDocument/2006/relationships/notesSlide" Target="../notesSlides/notesSlide74.xml"/><Relationship Id="rId29" Type="http://schemas.openxmlformats.org/officeDocument/2006/relationships/customXml" Target="../ink/ink642.xml"/></Relationships>
</file>

<file path=ppt/slides/_rels/slide75.xml.rels><?xml version="1.0" encoding="UTF-8" standalone="yes"?>
<Relationships xmlns="http://schemas.openxmlformats.org/package/2006/relationships"><Relationship Id="rId13" Type="http://schemas.openxmlformats.org/officeDocument/2006/relationships/customXml" Target="../ink/ink669.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82.xml"/><Relationship Id="rId21" Type="http://schemas.openxmlformats.org/officeDocument/2006/relationships/customXml" Target="../ink/ink673.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2" Type="http://schemas.openxmlformats.org/officeDocument/2006/relationships/notesSlide" Target="../notesSlides/notesSlide75.xml"/><Relationship Id="rId16" Type="http://schemas.openxmlformats.org/officeDocument/2006/relationships/image" Target="../media/image2370.emf"/><Relationship Id="rId29" Type="http://schemas.openxmlformats.org/officeDocument/2006/relationships/customXml" Target="../ink/ink677.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68.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81.xml"/><Relationship Id="rId40" Type="http://schemas.openxmlformats.org/officeDocument/2006/relationships/image" Target="../media/image2510.emf"/><Relationship Id="rId45" Type="http://schemas.openxmlformats.org/officeDocument/2006/relationships/customXml" Target="../ink/ink685.xml"/><Relationship Id="rId5" Type="http://schemas.openxmlformats.org/officeDocument/2006/relationships/diagramQuickStyle" Target="../diagrams/quickStyle13.xml"/><Relationship Id="rId15" Type="http://schemas.openxmlformats.org/officeDocument/2006/relationships/customXml" Target="../ink/ink670.xml"/><Relationship Id="rId23" Type="http://schemas.openxmlformats.org/officeDocument/2006/relationships/customXml" Target="../ink/ink674.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49.png"/><Relationship Id="rId19" Type="http://schemas.openxmlformats.org/officeDocument/2006/relationships/customXml" Target="../ink/ink672.xml"/><Relationship Id="rId31" Type="http://schemas.openxmlformats.org/officeDocument/2006/relationships/customXml" Target="../ink/ink678.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48.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76.xml"/><Relationship Id="rId30" Type="http://schemas.openxmlformats.org/officeDocument/2006/relationships/image" Target="../media/image2450.emf"/><Relationship Id="rId35" Type="http://schemas.openxmlformats.org/officeDocument/2006/relationships/customXml" Target="../ink/ink680.xml"/><Relationship Id="rId43" Type="http://schemas.openxmlformats.org/officeDocument/2006/relationships/customXml" Target="../ink/ink684.xml"/><Relationship Id="rId8" Type="http://schemas.openxmlformats.org/officeDocument/2006/relationships/image" Target="../media/image47.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671.xml"/><Relationship Id="rId25" Type="http://schemas.openxmlformats.org/officeDocument/2006/relationships/customXml" Target="../ink/ink675.xml"/><Relationship Id="rId33" Type="http://schemas.openxmlformats.org/officeDocument/2006/relationships/customXml" Target="../ink/ink679.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683.xml"/></Relationships>
</file>

<file path=ppt/slides/_rels/slide76.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691.xml"/><Relationship Id="rId42" Type="http://schemas.openxmlformats.org/officeDocument/2006/relationships/image" Target="../media/image2520.emf"/><Relationship Id="rId47" Type="http://schemas.openxmlformats.org/officeDocument/2006/relationships/customXml" Target="../ink/ink704.xml"/><Relationship Id="rId63" Type="http://schemas.openxmlformats.org/officeDocument/2006/relationships/customXml" Target="../ink/ink712.xml"/><Relationship Id="rId68" Type="http://schemas.openxmlformats.org/officeDocument/2006/relationships/image" Target="../media/image2660.emf"/><Relationship Id="rId2" Type="http://schemas.openxmlformats.org/officeDocument/2006/relationships/notesSlide" Target="../notesSlides/notesSlide76.xml"/><Relationship Id="rId16" Type="http://schemas.openxmlformats.org/officeDocument/2006/relationships/image" Target="../media/image2370.emf"/><Relationship Id="rId29" Type="http://schemas.openxmlformats.org/officeDocument/2006/relationships/customXml" Target="../ink/ink695.xml"/><Relationship Id="rId11" Type="http://schemas.openxmlformats.org/officeDocument/2006/relationships/customXml" Target="../ink/ink686.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99.xml"/><Relationship Id="rId40" Type="http://schemas.openxmlformats.org/officeDocument/2006/relationships/image" Target="../media/image2510.emf"/><Relationship Id="rId45" Type="http://schemas.openxmlformats.org/officeDocument/2006/relationships/customXml" Target="../ink/ink703.xml"/><Relationship Id="rId53" Type="http://schemas.openxmlformats.org/officeDocument/2006/relationships/customXml" Target="../ink/ink707.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61" Type="http://schemas.openxmlformats.org/officeDocument/2006/relationships/customXml" Target="../ink/ink711.xml"/><Relationship Id="rId19" Type="http://schemas.openxmlformats.org/officeDocument/2006/relationships/customXml" Target="../ink/ink690.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94.xml"/><Relationship Id="rId30" Type="http://schemas.openxmlformats.org/officeDocument/2006/relationships/image" Target="../media/image245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715.xml"/><Relationship Id="rId8" Type="http://schemas.openxmlformats.org/officeDocument/2006/relationships/image" Target="../media/image47.png"/><Relationship Id="rId51" Type="http://schemas.openxmlformats.org/officeDocument/2006/relationships/customXml" Target="../ink/ink706.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2390.emf"/><Relationship Id="rId41" Type="http://schemas.openxmlformats.org/officeDocument/2006/relationships/customXml" Target="../ink/ink701.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705.xml"/><Relationship Id="rId57" Type="http://schemas.openxmlformats.org/officeDocument/2006/relationships/customXml" Target="../ink/ink709.xml"/><Relationship Id="rId10" Type="http://schemas.openxmlformats.org/officeDocument/2006/relationships/image" Target="../media/image49.png"/><Relationship Id="rId31" Type="http://schemas.openxmlformats.org/officeDocument/2006/relationships/customXml" Target="../ink/ink696.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713.xml"/><Relationship Id="rId73" Type="http://schemas.openxmlformats.org/officeDocument/2006/relationships/customXml" Target="../ink/ink717.xml"/><Relationship Id="rId4" Type="http://schemas.openxmlformats.org/officeDocument/2006/relationships/diagramLayout" Target="../diagrams/layout14.xml"/><Relationship Id="rId9" Type="http://schemas.openxmlformats.org/officeDocument/2006/relationships/image" Target="../media/image48.png"/><Relationship Id="rId13" Type="http://schemas.openxmlformats.org/officeDocument/2006/relationships/customXml" Target="../ink/ink687.xml"/><Relationship Id="rId18" Type="http://schemas.openxmlformats.org/officeDocument/2006/relationships/image" Target="../media/image2380.emf"/><Relationship Id="rId39" Type="http://schemas.openxmlformats.org/officeDocument/2006/relationships/customXml" Target="../ink/ink700.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08.xml"/><Relationship Id="rId7" Type="http://schemas.microsoft.com/office/2007/relationships/diagramDrawing" Target="../diagrams/drawing14.xml"/><Relationship Id="rId71" Type="http://schemas.openxmlformats.org/officeDocument/2006/relationships/customXml" Target="../ink/ink716.xml"/></Relationships>
</file>

<file path=ppt/slides/_rels/slide77.xml.rels><?xml version="1.0" encoding="UTF-8" standalone="yes"?>
<Relationships xmlns="http://schemas.openxmlformats.org/package/2006/relationships"><Relationship Id="rId117" Type="http://schemas.openxmlformats.org/officeDocument/2006/relationships/customXml" Target="../ink/ink771.xml"/><Relationship Id="rId21" Type="http://schemas.openxmlformats.org/officeDocument/2006/relationships/customXml" Target="../ink/ink723.xml"/><Relationship Id="rId42" Type="http://schemas.openxmlformats.org/officeDocument/2006/relationships/image" Target="../media/image2520.emf"/><Relationship Id="rId63" Type="http://schemas.openxmlformats.org/officeDocument/2006/relationships/customXml" Target="../ink/ink744.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766.xml"/><Relationship Id="rId11" Type="http://schemas.openxmlformats.org/officeDocument/2006/relationships/customXml" Target="../ink/ink718.xml"/><Relationship Id="rId32" Type="http://schemas.openxmlformats.org/officeDocument/2006/relationships/image" Target="../media/image2460.emf"/><Relationship Id="rId37" Type="http://schemas.openxmlformats.org/officeDocument/2006/relationships/customXml" Target="../ink/ink731.xml"/><Relationship Id="rId53" Type="http://schemas.openxmlformats.org/officeDocument/2006/relationships/customXml" Target="../ink/ink739.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752.xml"/><Relationship Id="rId102" Type="http://schemas.openxmlformats.org/officeDocument/2006/relationships/image" Target="../media/image2840.emf"/><Relationship Id="rId123" Type="http://schemas.openxmlformats.org/officeDocument/2006/relationships/customXml" Target="../ink/ink774.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760.xml"/><Relationship Id="rId22" Type="http://schemas.openxmlformats.org/officeDocument/2006/relationships/image" Target="../media/image2411.emf"/><Relationship Id="rId27" Type="http://schemas.openxmlformats.org/officeDocument/2006/relationships/customXml" Target="../ink/ink726.xml"/><Relationship Id="rId43" Type="http://schemas.openxmlformats.org/officeDocument/2006/relationships/customXml" Target="../ink/ink734.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747.xml"/><Relationship Id="rId113" Type="http://schemas.openxmlformats.org/officeDocument/2006/relationships/customXml" Target="../ink/ink769.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782.xml"/><Relationship Id="rId80" Type="http://schemas.openxmlformats.org/officeDocument/2006/relationships/image" Target="../media/image2730.emf"/><Relationship Id="rId85" Type="http://schemas.openxmlformats.org/officeDocument/2006/relationships/customXml" Target="../ink/ink755.xml"/><Relationship Id="rId12" Type="http://schemas.openxmlformats.org/officeDocument/2006/relationships/image" Target="../media/image2350.emf"/><Relationship Id="rId17" Type="http://schemas.openxmlformats.org/officeDocument/2006/relationships/customXml" Target="../ink/ink721.xml"/><Relationship Id="rId33" Type="http://schemas.openxmlformats.org/officeDocument/2006/relationships/customXml" Target="../ink/ink729.xml"/><Relationship Id="rId38" Type="http://schemas.openxmlformats.org/officeDocument/2006/relationships/image" Target="../media/image2490.emf"/><Relationship Id="rId59" Type="http://schemas.openxmlformats.org/officeDocument/2006/relationships/customXml" Target="../ink/ink742.xml"/><Relationship Id="rId103" Type="http://schemas.openxmlformats.org/officeDocument/2006/relationships/customXml" Target="../ink/ink764.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777.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750.xml"/><Relationship Id="rId91" Type="http://schemas.openxmlformats.org/officeDocument/2006/relationships/customXml" Target="../ink/ink758.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724.xml"/><Relationship Id="rId28" Type="http://schemas.openxmlformats.org/officeDocument/2006/relationships/image" Target="../media/image2440.emf"/><Relationship Id="rId49" Type="http://schemas.openxmlformats.org/officeDocument/2006/relationships/customXml" Target="../ink/ink737.xml"/><Relationship Id="rId114" Type="http://schemas.openxmlformats.org/officeDocument/2006/relationships/image" Target="../media/image2900.emf"/><Relationship Id="rId119" Type="http://schemas.openxmlformats.org/officeDocument/2006/relationships/customXml" Target="../ink/ink772.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745.xml"/><Relationship Id="rId81" Type="http://schemas.openxmlformats.org/officeDocument/2006/relationships/customXml" Target="../ink/ink753.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780.xml"/><Relationship Id="rId13" Type="http://schemas.openxmlformats.org/officeDocument/2006/relationships/customXml" Target="../ink/ink719.xml"/><Relationship Id="rId18" Type="http://schemas.openxmlformats.org/officeDocument/2006/relationships/image" Target="../media/image2380.emf"/><Relationship Id="rId39" Type="http://schemas.openxmlformats.org/officeDocument/2006/relationships/customXml" Target="../ink/ink732.xml"/><Relationship Id="rId109" Type="http://schemas.openxmlformats.org/officeDocument/2006/relationships/customXml" Target="../ink/ink767.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40.xml"/><Relationship Id="rId76" Type="http://schemas.openxmlformats.org/officeDocument/2006/relationships/image" Target="../media/image2710.emf"/><Relationship Id="rId97" Type="http://schemas.openxmlformats.org/officeDocument/2006/relationships/customXml" Target="../ink/ink761.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775.xml"/><Relationship Id="rId7" Type="http://schemas.microsoft.com/office/2007/relationships/diagramDrawing" Target="../diagrams/drawing15.xml"/><Relationship Id="rId71" Type="http://schemas.openxmlformats.org/officeDocument/2006/relationships/customXml" Target="../ink/ink748.xml"/><Relationship Id="rId92" Type="http://schemas.openxmlformats.org/officeDocument/2006/relationships/image" Target="../media/image2790.emf"/><Relationship Id="rId2" Type="http://schemas.openxmlformats.org/officeDocument/2006/relationships/notesSlide" Target="../notesSlides/notesSlide77.xml"/><Relationship Id="rId29" Type="http://schemas.openxmlformats.org/officeDocument/2006/relationships/customXml" Target="../ink/ink727.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735.xml"/><Relationship Id="rId66" Type="http://schemas.openxmlformats.org/officeDocument/2006/relationships/image" Target="../media/image2650.emf"/><Relationship Id="rId87" Type="http://schemas.openxmlformats.org/officeDocument/2006/relationships/customXml" Target="../ink/ink756.xml"/><Relationship Id="rId110" Type="http://schemas.openxmlformats.org/officeDocument/2006/relationships/image" Target="../media/image2880.emf"/><Relationship Id="rId115" Type="http://schemas.openxmlformats.org/officeDocument/2006/relationships/customXml" Target="../ink/ink770.xml"/><Relationship Id="rId131" Type="http://schemas.openxmlformats.org/officeDocument/2006/relationships/customXml" Target="../ink/ink778.xml"/><Relationship Id="rId136" Type="http://schemas.openxmlformats.org/officeDocument/2006/relationships/image" Target="../media/image3010.emf"/><Relationship Id="rId61" Type="http://schemas.openxmlformats.org/officeDocument/2006/relationships/customXml" Target="../ink/ink743.xml"/><Relationship Id="rId82" Type="http://schemas.openxmlformats.org/officeDocument/2006/relationships/image" Target="../media/image2740.emf"/><Relationship Id="rId19" Type="http://schemas.openxmlformats.org/officeDocument/2006/relationships/customXml" Target="../ink/ink722.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730.xml"/><Relationship Id="rId56" Type="http://schemas.openxmlformats.org/officeDocument/2006/relationships/image" Target="../media/image2590.emf"/><Relationship Id="rId77" Type="http://schemas.openxmlformats.org/officeDocument/2006/relationships/customXml" Target="../ink/ink751.xml"/><Relationship Id="rId100" Type="http://schemas.openxmlformats.org/officeDocument/2006/relationships/image" Target="../media/image2830.emf"/><Relationship Id="rId105" Type="http://schemas.openxmlformats.org/officeDocument/2006/relationships/customXml" Target="../ink/ink765.xml"/><Relationship Id="rId126" Type="http://schemas.openxmlformats.org/officeDocument/2006/relationships/image" Target="../media/image2960.emf"/><Relationship Id="rId8" Type="http://schemas.openxmlformats.org/officeDocument/2006/relationships/image" Target="../media/image47.png"/><Relationship Id="rId51" Type="http://schemas.openxmlformats.org/officeDocument/2006/relationships/customXml" Target="../ink/ink738.xml"/><Relationship Id="rId72" Type="http://schemas.openxmlformats.org/officeDocument/2006/relationships/image" Target="../media/image2680.emf"/><Relationship Id="rId93" Type="http://schemas.openxmlformats.org/officeDocument/2006/relationships/customXml" Target="../ink/ink759.xml"/><Relationship Id="rId98" Type="http://schemas.openxmlformats.org/officeDocument/2006/relationships/image" Target="../media/image2820.emf"/><Relationship Id="rId121" Type="http://schemas.openxmlformats.org/officeDocument/2006/relationships/customXml" Target="../ink/ink773.xml"/><Relationship Id="rId3" Type="http://schemas.openxmlformats.org/officeDocument/2006/relationships/diagramData" Target="../diagrams/data15.xml"/><Relationship Id="rId25" Type="http://schemas.openxmlformats.org/officeDocument/2006/relationships/customXml" Target="../ink/ink725.xml"/><Relationship Id="rId46" Type="http://schemas.openxmlformats.org/officeDocument/2006/relationships/image" Target="../media/image2540.emf"/><Relationship Id="rId67" Type="http://schemas.openxmlformats.org/officeDocument/2006/relationships/customXml" Target="../ink/ink746.xml"/><Relationship Id="rId116" Type="http://schemas.openxmlformats.org/officeDocument/2006/relationships/image" Target="../media/image2912.emf"/><Relationship Id="rId137" Type="http://schemas.openxmlformats.org/officeDocument/2006/relationships/customXml" Target="../ink/ink781.xml"/><Relationship Id="rId20" Type="http://schemas.openxmlformats.org/officeDocument/2006/relationships/image" Target="../media/image2390.emf"/><Relationship Id="rId41" Type="http://schemas.openxmlformats.org/officeDocument/2006/relationships/customXml" Target="../ink/ink733.xml"/><Relationship Id="rId62" Type="http://schemas.openxmlformats.org/officeDocument/2006/relationships/image" Target="../media/image2630.emf"/><Relationship Id="rId83" Type="http://schemas.openxmlformats.org/officeDocument/2006/relationships/customXml" Target="../ink/ink754.xml"/><Relationship Id="rId88" Type="http://schemas.openxmlformats.org/officeDocument/2006/relationships/image" Target="../media/image2770.emf"/><Relationship Id="rId111" Type="http://schemas.openxmlformats.org/officeDocument/2006/relationships/customXml" Target="../ink/ink768.xml"/><Relationship Id="rId132" Type="http://schemas.openxmlformats.org/officeDocument/2006/relationships/image" Target="../media/image2990.emf"/><Relationship Id="rId15" Type="http://schemas.openxmlformats.org/officeDocument/2006/relationships/customXml" Target="../ink/ink720.xml"/><Relationship Id="rId36" Type="http://schemas.openxmlformats.org/officeDocument/2006/relationships/image" Target="../media/image2480.emf"/><Relationship Id="rId57" Type="http://schemas.openxmlformats.org/officeDocument/2006/relationships/customXml" Target="../ink/ink741.xml"/><Relationship Id="rId106" Type="http://schemas.openxmlformats.org/officeDocument/2006/relationships/image" Target="../media/image2860.emf"/><Relationship Id="rId127" Type="http://schemas.openxmlformats.org/officeDocument/2006/relationships/customXml" Target="../ink/ink776.xml"/><Relationship Id="rId10" Type="http://schemas.openxmlformats.org/officeDocument/2006/relationships/image" Target="../media/image49.png"/><Relationship Id="rId31" Type="http://schemas.openxmlformats.org/officeDocument/2006/relationships/customXml" Target="../ink/ink728.xml"/><Relationship Id="rId52" Type="http://schemas.openxmlformats.org/officeDocument/2006/relationships/image" Target="../media/image2570.emf"/><Relationship Id="rId73" Type="http://schemas.openxmlformats.org/officeDocument/2006/relationships/customXml" Target="../ink/ink749.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762.xml"/><Relationship Id="rId101" Type="http://schemas.openxmlformats.org/officeDocument/2006/relationships/customXml" Target="../ink/ink763.xml"/><Relationship Id="rId122" Type="http://schemas.openxmlformats.org/officeDocument/2006/relationships/image" Target="../media/image2940.emf"/><Relationship Id="rId4" Type="http://schemas.openxmlformats.org/officeDocument/2006/relationships/diagramLayout" Target="../diagrams/layout15.xml"/><Relationship Id="rId9" Type="http://schemas.openxmlformats.org/officeDocument/2006/relationships/image" Target="../media/image48.png"/><Relationship Id="rId26" Type="http://schemas.openxmlformats.org/officeDocument/2006/relationships/image" Target="../media/image2430.emf"/><Relationship Id="rId47" Type="http://schemas.openxmlformats.org/officeDocument/2006/relationships/customXml" Target="../ink/ink736.xml"/><Relationship Id="rId68" Type="http://schemas.openxmlformats.org/officeDocument/2006/relationships/image" Target="../media/image2660.emf"/><Relationship Id="rId89" Type="http://schemas.openxmlformats.org/officeDocument/2006/relationships/customXml" Target="../ink/ink757.xml"/><Relationship Id="rId112" Type="http://schemas.openxmlformats.org/officeDocument/2006/relationships/image" Target="../media/image2890.emf"/><Relationship Id="rId133" Type="http://schemas.openxmlformats.org/officeDocument/2006/relationships/customXml" Target="../ink/ink77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790.xml"/><Relationship Id="rId26" Type="http://schemas.openxmlformats.org/officeDocument/2006/relationships/customXml" Target="../ink/ink794.xml"/><Relationship Id="rId3" Type="http://schemas.openxmlformats.org/officeDocument/2006/relationships/image" Target="../media/image50.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87.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9.xml"/><Relationship Id="rId16" Type="http://schemas.openxmlformats.org/officeDocument/2006/relationships/customXml" Target="../ink/ink789.xml"/><Relationship Id="rId20" Type="http://schemas.openxmlformats.org/officeDocument/2006/relationships/customXml" Target="../ink/ink791.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84.xml"/><Relationship Id="rId11" Type="http://schemas.openxmlformats.org/officeDocument/2006/relationships/image" Target="../media/image1340.emf"/><Relationship Id="rId24" Type="http://schemas.openxmlformats.org/officeDocument/2006/relationships/customXml" Target="../ink/ink793.xml"/><Relationship Id="rId32" Type="http://schemas.openxmlformats.org/officeDocument/2006/relationships/customXml" Target="../ink/ink797.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95.xml"/><Relationship Id="rId10" Type="http://schemas.openxmlformats.org/officeDocument/2006/relationships/customXml" Target="../ink/ink786.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83.xml"/><Relationship Id="rId9" Type="http://schemas.openxmlformats.org/officeDocument/2006/relationships/image" Target="../media/image1330.emf"/><Relationship Id="rId14" Type="http://schemas.openxmlformats.org/officeDocument/2006/relationships/customXml" Target="../ink/ink788.xml"/><Relationship Id="rId22" Type="http://schemas.openxmlformats.org/officeDocument/2006/relationships/customXml" Target="../ink/ink792.xml"/><Relationship Id="rId27" Type="http://schemas.openxmlformats.org/officeDocument/2006/relationships/image" Target="../media/image1420.emf"/><Relationship Id="rId30" Type="http://schemas.openxmlformats.org/officeDocument/2006/relationships/customXml" Target="../ink/ink796.xml"/><Relationship Id="rId8" Type="http://schemas.openxmlformats.org/officeDocument/2006/relationships/customXml" Target="../ink/ink78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805.xml"/><Relationship Id="rId26" Type="http://schemas.openxmlformats.org/officeDocument/2006/relationships/customXml" Target="../ink/ink809.xml"/><Relationship Id="rId3" Type="http://schemas.openxmlformats.org/officeDocument/2006/relationships/image" Target="../media/image51.png"/><Relationship Id="rId21" Type="http://schemas.openxmlformats.org/officeDocument/2006/relationships/image" Target="../media/image1550.emf"/><Relationship Id="rId34" Type="http://schemas.openxmlformats.org/officeDocument/2006/relationships/customXml" Target="../ink/ink813.xml"/><Relationship Id="rId7" Type="http://schemas.openxmlformats.org/officeDocument/2006/relationships/image" Target="../media/image1480.emf"/><Relationship Id="rId12" Type="http://schemas.openxmlformats.org/officeDocument/2006/relationships/customXml" Target="../ink/ink802.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0.xml"/><Relationship Id="rId16" Type="http://schemas.openxmlformats.org/officeDocument/2006/relationships/customXml" Target="../ink/ink804.xml"/><Relationship Id="rId20" Type="http://schemas.openxmlformats.org/officeDocument/2006/relationships/customXml" Target="../ink/ink806.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799.xml"/><Relationship Id="rId11" Type="http://schemas.openxmlformats.org/officeDocument/2006/relationships/image" Target="../media/image1500.emf"/><Relationship Id="rId24" Type="http://schemas.openxmlformats.org/officeDocument/2006/relationships/customXml" Target="../ink/ink808.xml"/><Relationship Id="rId32" Type="http://schemas.openxmlformats.org/officeDocument/2006/relationships/customXml" Target="../ink/ink812.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810.xml"/><Relationship Id="rId10" Type="http://schemas.openxmlformats.org/officeDocument/2006/relationships/customXml" Target="../ink/ink801.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798.xml"/><Relationship Id="rId9" Type="http://schemas.openxmlformats.org/officeDocument/2006/relationships/image" Target="../media/image1490.emf"/><Relationship Id="rId14" Type="http://schemas.openxmlformats.org/officeDocument/2006/relationships/customXml" Target="../ink/ink803.xml"/><Relationship Id="rId22" Type="http://schemas.openxmlformats.org/officeDocument/2006/relationships/customXml" Target="../ink/ink807.xml"/><Relationship Id="rId27" Type="http://schemas.openxmlformats.org/officeDocument/2006/relationships/image" Target="../media/image1580.emf"/><Relationship Id="rId30" Type="http://schemas.openxmlformats.org/officeDocument/2006/relationships/customXml" Target="../ink/ink811.xml"/><Relationship Id="rId35" Type="http://schemas.openxmlformats.org/officeDocument/2006/relationships/image" Target="../media/image1620.emf"/><Relationship Id="rId8" Type="http://schemas.openxmlformats.org/officeDocument/2006/relationships/customXml" Target="../ink/ink800.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 xmlns:a16="http://schemas.microsoft.com/office/drawing/2014/main"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 xmlns:a16="http://schemas.microsoft.com/office/drawing/2014/main"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 xmlns:a16="http://schemas.microsoft.com/office/drawing/2014/main"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 xmlns:a16="http://schemas.microsoft.com/office/drawing/2014/main"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 xmlns:a16="http://schemas.microsoft.com/office/drawing/2014/main"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 xmlns:a16="http://schemas.microsoft.com/office/drawing/2014/main"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 xmlns:a16="http://schemas.microsoft.com/office/drawing/2014/main"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 xmlns:a16="http://schemas.microsoft.com/office/drawing/2014/main"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 xmlns:a16="http://schemas.microsoft.com/office/drawing/2014/main"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 xmlns:a16="http://schemas.microsoft.com/office/drawing/2014/main"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 xmlns:a16="http://schemas.microsoft.com/office/drawing/2014/main"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 xmlns:a16="http://schemas.microsoft.com/office/drawing/2014/main"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 xmlns:a16="http://schemas.microsoft.com/office/drawing/2014/main"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 xmlns:a16="http://schemas.microsoft.com/office/drawing/2014/main"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 xmlns:a16="http://schemas.microsoft.com/office/drawing/2014/main"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 xmlns:a16="http://schemas.microsoft.com/office/drawing/2014/main"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 xmlns:a16="http://schemas.microsoft.com/office/drawing/2014/main"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 xmlns:a16="http://schemas.microsoft.com/office/drawing/2014/main"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 xmlns:a16="http://schemas.microsoft.com/office/drawing/2014/main"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 xmlns:a16="http://schemas.microsoft.com/office/drawing/2014/main"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 xmlns:a16="http://schemas.microsoft.com/office/drawing/2014/main"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 xmlns:a16="http://schemas.microsoft.com/office/drawing/2014/main"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 xmlns:a16="http://schemas.microsoft.com/office/drawing/2014/main"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 xmlns:a16="http://schemas.microsoft.com/office/drawing/2014/main"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6" name="Picture 5"/>
          <p:cNvPicPr>
            <a:picLocks noChangeAspect="1"/>
          </p:cNvPicPr>
          <p:nvPr/>
        </p:nvPicPr>
        <p:blipFill>
          <a:blip r:embed="rId3"/>
          <a:stretch>
            <a:fillRect/>
          </a:stretch>
        </p:blipFill>
        <p:spPr>
          <a:xfrm>
            <a:off x="838199" y="1690689"/>
            <a:ext cx="10204939" cy="3903696"/>
          </a:xfrm>
          <a:prstGeom prst="rect">
            <a:avLst/>
          </a:prstGeom>
        </p:spPr>
      </p:pic>
      <p:pic>
        <p:nvPicPr>
          <p:cNvPr id="5" name="Picture 4"/>
          <p:cNvPicPr>
            <a:picLocks noChangeAspect="1"/>
          </p:cNvPicPr>
          <p:nvPr/>
        </p:nvPicPr>
        <p:blipFill>
          <a:blip r:embed="rId4"/>
          <a:stretch>
            <a:fillRect/>
          </a:stretch>
        </p:blipFill>
        <p:spPr>
          <a:xfrm>
            <a:off x="1506093" y="2561844"/>
            <a:ext cx="6731042" cy="1217676"/>
          </a:xfrm>
          <a:prstGeom prst="rect">
            <a:avLst/>
          </a:prstGeom>
        </p:spPr>
      </p:pic>
      <p:pic>
        <p:nvPicPr>
          <p:cNvPr id="8" name="Picture 7"/>
          <p:cNvPicPr>
            <a:picLocks noChangeAspect="1"/>
          </p:cNvPicPr>
          <p:nvPr/>
        </p:nvPicPr>
        <p:blipFill>
          <a:blip r:embed="rId5"/>
          <a:stretch>
            <a:fillRect/>
          </a:stretch>
        </p:blipFill>
        <p:spPr>
          <a:xfrm>
            <a:off x="527537" y="3779520"/>
            <a:ext cx="9616080" cy="1901952"/>
          </a:xfrm>
          <a:prstGeom prst="rect">
            <a:avLst/>
          </a:prstGeom>
        </p:spPr>
      </p:pic>
      <p:pic>
        <p:nvPicPr>
          <p:cNvPr id="9" name="Picture 8"/>
          <p:cNvPicPr>
            <a:picLocks noChangeAspect="1"/>
          </p:cNvPicPr>
          <p:nvPr/>
        </p:nvPicPr>
        <p:blipFill>
          <a:blip r:embed="rId5"/>
          <a:stretch>
            <a:fillRect/>
          </a:stretch>
        </p:blipFill>
        <p:spPr>
          <a:xfrm>
            <a:off x="320273" y="3364992"/>
            <a:ext cx="9616080" cy="1901952"/>
          </a:xfrm>
          <a:prstGeom prst="rect">
            <a:avLst/>
          </a:prstGeom>
        </p:spPr>
      </p:pic>
      <p:pic>
        <p:nvPicPr>
          <p:cNvPr id="10" name="Picture 9"/>
          <p:cNvPicPr>
            <a:picLocks noChangeAspect="1"/>
          </p:cNvPicPr>
          <p:nvPr/>
        </p:nvPicPr>
        <p:blipFill>
          <a:blip r:embed="rId6"/>
          <a:stretch>
            <a:fillRect/>
          </a:stretch>
        </p:blipFill>
        <p:spPr>
          <a:xfrm>
            <a:off x="1732406" y="5214066"/>
            <a:ext cx="7899273" cy="847725"/>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 xmlns:a16="http://schemas.microsoft.com/office/drawing/2014/main" id="{F58DE8EB-0BF0-4739-BB87-4F05E3BE40F0}"/>
                  </a:ext>
                </a:extLst>
              </p14:cNvPr>
              <p14:cNvContentPartPr/>
              <p14:nvPr/>
            </p14:nvContentPartPr>
            <p14:xfrm>
              <a:off x="887330" y="2465370"/>
              <a:ext cx="7839000" cy="1237680"/>
            </p14:xfrm>
          </p:contentPart>
        </mc:Choice>
        <mc:Fallback xmlns="">
          <p:pic>
            <p:nvPicPr>
              <p:cNvPr id="3" name="Ink 2">
                <a:extLst>
                  <a:ext uri="{FF2B5EF4-FFF2-40B4-BE49-F238E27FC236}">
                    <a16:creationId xmlns:a16="http://schemas.microsoft.com/office/drawing/2014/main" id="{F58DE8EB-0BF0-4739-BB87-4F05E3BE40F0}"/>
                  </a:ext>
                </a:extLst>
              </p:cNvPr>
              <p:cNvPicPr/>
              <p:nvPr/>
            </p:nvPicPr>
            <p:blipFill>
              <a:blip r:embed="rId8"/>
              <a:stretch>
                <a:fillRect/>
              </a:stretch>
            </p:blipFill>
            <p:spPr>
              <a:xfrm>
                <a:off x="877970" y="2456010"/>
                <a:ext cx="7857720" cy="1256400"/>
              </a:xfrm>
              <a:prstGeom prst="rect">
                <a:avLst/>
              </a:prstGeom>
            </p:spPr>
          </p:pic>
        </mc:Fallback>
      </mc:AlternateContent>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690D777A-0AB7-477A-8884-2B3107272BF8}"/>
                  </a:ext>
                </a:extLst>
              </p14:cNvPr>
              <p14:cNvContentPartPr/>
              <p14:nvPr/>
            </p14:nvContentPartPr>
            <p14:xfrm>
              <a:off x="692930" y="2452770"/>
              <a:ext cx="8022600" cy="1697760"/>
            </p14:xfrm>
          </p:contentPart>
        </mc:Choice>
        <mc:Fallback xmlns="">
          <p:pic>
            <p:nvPicPr>
              <p:cNvPr id="3" name="Ink 2">
                <a:extLst>
                  <a:ext uri="{FF2B5EF4-FFF2-40B4-BE49-F238E27FC236}">
                    <a16:creationId xmlns:a16="http://schemas.microsoft.com/office/drawing/2014/main" id="{690D777A-0AB7-477A-8884-2B3107272BF8}"/>
                  </a:ext>
                </a:extLst>
              </p:cNvPr>
              <p:cNvPicPr/>
              <p:nvPr/>
            </p:nvPicPr>
            <p:blipFill>
              <a:blip r:embed="rId5"/>
              <a:stretch>
                <a:fillRect/>
              </a:stretch>
            </p:blipFill>
            <p:spPr>
              <a:xfrm>
                <a:off x="683570" y="2443410"/>
                <a:ext cx="8041320" cy="1716480"/>
              </a:xfrm>
              <a:prstGeom prst="rect">
                <a:avLst/>
              </a:prstGeom>
            </p:spPr>
          </p:pic>
        </mc:Fallback>
      </mc:AlternateContent>
    </p:spTree>
    <p:extLst>
      <p:ext uri="{BB962C8B-B14F-4D97-AF65-F5344CB8AC3E}">
        <p14:creationId xmlns:p14="http://schemas.microsoft.com/office/powerpoint/2010/main" val="2647833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 xmlns:a16="http://schemas.microsoft.com/office/drawing/2014/main" id="{61E05269-A733-4CC6-9456-7C7C2148E193}"/>
                  </a:ext>
                </a:extLst>
              </p14:cNvPr>
              <p14:cNvContentPartPr/>
              <p14:nvPr/>
            </p14:nvContentPartPr>
            <p14:xfrm>
              <a:off x="3714410" y="2792970"/>
              <a:ext cx="7444800" cy="1135800"/>
            </p14:xfrm>
          </p:contentPart>
        </mc:Choice>
        <mc:Fallback xmlns="">
          <p:pic>
            <p:nvPicPr>
              <p:cNvPr id="7" name="Ink 6">
                <a:extLst>
                  <a:ext uri="{FF2B5EF4-FFF2-40B4-BE49-F238E27FC236}">
                    <a16:creationId xmlns:a16="http://schemas.microsoft.com/office/drawing/2014/main" id="{61E05269-A733-4CC6-9456-7C7C2148E193}"/>
                  </a:ext>
                </a:extLst>
              </p:cNvPr>
              <p:cNvPicPr/>
              <p:nvPr/>
            </p:nvPicPr>
            <p:blipFill>
              <a:blip r:embed="rId5"/>
              <a:stretch>
                <a:fillRect/>
              </a:stretch>
            </p:blipFill>
            <p:spPr>
              <a:xfrm>
                <a:off x="3705050" y="2783610"/>
                <a:ext cx="7463520" cy="1154520"/>
              </a:xfrm>
              <a:prstGeom prst="rect">
                <a:avLst/>
              </a:prstGeom>
            </p:spPr>
          </p:pic>
        </mc:Fallback>
      </mc:AlternateContent>
    </p:spTree>
    <p:extLst>
      <p:ext uri="{BB962C8B-B14F-4D97-AF65-F5344CB8AC3E}">
        <p14:creationId xmlns:p14="http://schemas.microsoft.com/office/powerpoint/2010/main" val="35866789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 xmlns:a16="http://schemas.microsoft.com/office/drawing/2014/main"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 xmlns:a16="http://schemas.microsoft.com/office/drawing/2014/main"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 xmlns:a16="http://schemas.microsoft.com/office/drawing/2014/main"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 xmlns:a16="http://schemas.microsoft.com/office/drawing/2014/main"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 xmlns:a16="http://schemas.microsoft.com/office/drawing/2014/main"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 xmlns:a16="http://schemas.microsoft.com/office/drawing/2014/main"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 xmlns:a16="http://schemas.microsoft.com/office/drawing/2014/main"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 xmlns:a16="http://schemas.microsoft.com/office/drawing/2014/main"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 xmlns:a16="http://schemas.microsoft.com/office/drawing/2014/main"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 xmlns:a16="http://schemas.microsoft.com/office/drawing/2014/main"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 xmlns:a16="http://schemas.microsoft.com/office/drawing/2014/main"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 xmlns:a16="http://schemas.microsoft.com/office/drawing/2014/main"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 xmlns:a16="http://schemas.microsoft.com/office/drawing/2014/main"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 xmlns:a16="http://schemas.microsoft.com/office/drawing/2014/main"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 xmlns:a16="http://schemas.microsoft.com/office/drawing/2014/main"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 xmlns:a16="http://schemas.microsoft.com/office/drawing/2014/main"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 xmlns:a16="http://schemas.microsoft.com/office/drawing/2014/main"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 xmlns:a16="http://schemas.microsoft.com/office/drawing/2014/main"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 xmlns:a16="http://schemas.microsoft.com/office/drawing/2014/main"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 xmlns:a16="http://schemas.microsoft.com/office/drawing/2014/main"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 xmlns:a16="http://schemas.microsoft.com/office/drawing/2014/main"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 xmlns:a16="http://schemas.microsoft.com/office/drawing/2014/main"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 xmlns:a16="http://schemas.microsoft.com/office/drawing/2014/main"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 xmlns:a16="http://schemas.microsoft.com/office/drawing/2014/main"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 xmlns:a16="http://schemas.microsoft.com/office/drawing/2014/main" id="{4F52ACA8-D944-43D0-B78C-6E9789585149}"/>
                  </a:ext>
                </a:extLst>
              </p14:cNvPr>
              <p14:cNvContentPartPr/>
              <p14:nvPr/>
            </p14:nvContentPartPr>
            <p14:xfrm>
              <a:off x="1164890" y="3901050"/>
              <a:ext cx="10479240" cy="1052640"/>
            </p14:xfrm>
          </p:contentPart>
        </mc:Choice>
        <mc:Fallback xmlns="">
          <p:pic>
            <p:nvPicPr>
              <p:cNvPr id="53" name="Ink 52">
                <a:extLst>
                  <a:ext uri="{FF2B5EF4-FFF2-40B4-BE49-F238E27FC236}">
                    <a16:creationId xmlns:a16="http://schemas.microsoft.com/office/drawing/2014/main" id="{4F52ACA8-D944-43D0-B78C-6E9789585149}"/>
                  </a:ext>
                </a:extLst>
              </p:cNvPr>
              <p:cNvPicPr/>
              <p:nvPr/>
            </p:nvPicPr>
            <p:blipFill>
              <a:blip r:embed="rId5"/>
              <a:stretch>
                <a:fillRect/>
              </a:stretch>
            </p:blipFill>
            <p:spPr>
              <a:xfrm>
                <a:off x="1155530" y="3891690"/>
                <a:ext cx="10497960" cy="107136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09ACC340-99F4-4CFD-B96E-6C2C4A68B55E}"/>
                  </a:ext>
                </a:extLst>
              </p14:cNvPr>
              <p14:cNvContentPartPr/>
              <p14:nvPr/>
            </p14:nvContentPartPr>
            <p14:xfrm>
              <a:off x="772490" y="2845890"/>
              <a:ext cx="10192680" cy="1697760"/>
            </p14:xfrm>
          </p:contentPart>
        </mc:Choice>
        <mc:Fallback xmlns="">
          <p:pic>
            <p:nvPicPr>
              <p:cNvPr id="3" name="Ink 2">
                <a:extLst>
                  <a:ext uri="{FF2B5EF4-FFF2-40B4-BE49-F238E27FC236}">
                    <a16:creationId xmlns:a16="http://schemas.microsoft.com/office/drawing/2014/main" id="{09ACC340-99F4-4CFD-B96E-6C2C4A68B55E}"/>
                  </a:ext>
                </a:extLst>
              </p:cNvPr>
              <p:cNvPicPr/>
              <p:nvPr/>
            </p:nvPicPr>
            <p:blipFill>
              <a:blip r:embed="rId5"/>
              <a:stretch>
                <a:fillRect/>
              </a:stretch>
            </p:blipFill>
            <p:spPr>
              <a:xfrm>
                <a:off x="763130" y="2836530"/>
                <a:ext cx="10211400" cy="171648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 xmlns:a16="http://schemas.microsoft.com/office/drawing/2014/main"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 xmlns:a16="http://schemas.microsoft.com/office/drawing/2014/main"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 xmlns:a16="http://schemas.microsoft.com/office/drawing/2014/main"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 xmlns:a16="http://schemas.microsoft.com/office/drawing/2014/main"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 xmlns:a16="http://schemas.microsoft.com/office/drawing/2014/main"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 xmlns:a16="http://schemas.microsoft.com/office/drawing/2014/main"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 xmlns:a16="http://schemas.microsoft.com/office/drawing/2014/main"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 xmlns:a16="http://schemas.microsoft.com/office/drawing/2014/main"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 xmlns:a16="http://schemas.microsoft.com/office/drawing/2014/main"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 xmlns:a16="http://schemas.microsoft.com/office/drawing/2014/main"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 xmlns:a16="http://schemas.microsoft.com/office/drawing/2014/main"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 xmlns:a16="http://schemas.microsoft.com/office/drawing/2014/main"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 xmlns:a16="http://schemas.microsoft.com/office/drawing/2014/main"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 xmlns:a16="http://schemas.microsoft.com/office/drawing/2014/main"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 xmlns:a16="http://schemas.microsoft.com/office/drawing/2014/main"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 xmlns:a16="http://schemas.microsoft.com/office/drawing/2014/main"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 xmlns:a16="http://schemas.microsoft.com/office/drawing/2014/main"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 xmlns:a16="http://schemas.microsoft.com/office/drawing/2014/main"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 xmlns:a16="http://schemas.microsoft.com/office/drawing/2014/main"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 xmlns:a16="http://schemas.microsoft.com/office/drawing/2014/main"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6" name="Picture 5"/>
          <p:cNvPicPr>
            <a:picLocks noChangeAspect="1"/>
          </p:cNvPicPr>
          <p:nvPr/>
        </p:nvPicPr>
        <p:blipFill>
          <a:blip r:embed="rId5"/>
          <a:stretch>
            <a:fillRect/>
          </a:stretch>
        </p:blipFill>
        <p:spPr>
          <a:xfrm>
            <a:off x="694944" y="5857843"/>
            <a:ext cx="8776972" cy="824197"/>
          </a:xfrm>
          <a:prstGeom prst="rect">
            <a:avLst/>
          </a:prstGeom>
        </p:spPr>
      </p:pic>
    </p:spTree>
    <p:extLst>
      <p:ext uri="{BB962C8B-B14F-4D97-AF65-F5344CB8AC3E}">
        <p14:creationId xmlns:p14="http://schemas.microsoft.com/office/powerpoint/2010/main" val="648139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smtClean="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39504</TotalTime>
  <Words>6836</Words>
  <Application>Microsoft Office PowerPoint</Application>
  <PresentationFormat>Widescreen</PresentationFormat>
  <Paragraphs>626</Paragraphs>
  <Slides>92</Slides>
  <Notes>92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Dealing with test data sucks; use data creation helpers &amp; automation make it better</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935</cp:revision>
  <dcterms:created xsi:type="dcterms:W3CDTF">2013-12-09T01:29:59Z</dcterms:created>
  <dcterms:modified xsi:type="dcterms:W3CDTF">2018-04-23T01:54:38Z</dcterms:modified>
</cp:coreProperties>
</file>